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0650" b="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133" y="910646"/>
            <a:ext cx="7530685" cy="3163864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200" dirty="0">
                <a:solidFill>
                  <a:srgbClr val="FFFFFF"/>
                </a:solidFill>
              </a:rPr>
              <a:t>2021 Collegeville Workshop on Scientific Software</a:t>
            </a:r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Software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976" y="4187130"/>
            <a:ext cx="7583133" cy="127912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July 20 – 22, 2021</a:t>
            </a:r>
          </a:p>
        </p:txBody>
      </p:sp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2021 Collegeville Workshop on Scientific Software  Software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Heroux, Mike</cp:lastModifiedBy>
  <cp:revision>3</cp:revision>
  <dcterms:created xsi:type="dcterms:W3CDTF">2020-05-23T15:25:37Z</dcterms:created>
  <dcterms:modified xsi:type="dcterms:W3CDTF">2021-04-02T16:08:58Z</dcterms:modified>
</cp:coreProperties>
</file>