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5/23/20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1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4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5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0666" b="-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/>
              <a:t>2019 Collegeville Workshop on Sustainable Scientific Software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July 22 – 24, 2019</a:t>
            </a:r>
          </a:p>
        </p:txBody>
      </p:sp>
    </p:spTree>
    <p:extLst>
      <p:ext uri="{BB962C8B-B14F-4D97-AF65-F5344CB8AC3E}">
        <p14:creationId xmlns:p14="http://schemas.microsoft.com/office/powerpoint/2010/main" val="289036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3D"/>
      </a:accent1>
      <a:accent2>
        <a:srgbClr val="D55317"/>
      </a:accent2>
      <a:accent3>
        <a:srgbClr val="CA9D24"/>
      </a:accent3>
      <a:accent4>
        <a:srgbClr val="97AE13"/>
      </a:accent4>
      <a:accent5>
        <a:srgbClr val="63B821"/>
      </a:accent5>
      <a:accent6>
        <a:srgbClr val="18BE15"/>
      </a:accent6>
      <a:hlink>
        <a:srgbClr val="309288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Garamond</vt:lpstr>
      <vt:lpstr>Goudy Old Style</vt:lpstr>
      <vt:lpstr>SavonVTI</vt:lpstr>
      <vt:lpstr>2019 Collegeville Workshop on Sustainable Scientific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Collegeville Workshop on Sustainable Scientific Software</dc:title>
  <dc:creator>Heroux, Mike</dc:creator>
  <cp:lastModifiedBy>Heroux, Mike</cp:lastModifiedBy>
  <cp:revision>1</cp:revision>
  <dcterms:created xsi:type="dcterms:W3CDTF">2020-05-23T15:21:28Z</dcterms:created>
  <dcterms:modified xsi:type="dcterms:W3CDTF">2020-05-23T15:22:15Z</dcterms:modified>
</cp:coreProperties>
</file>