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5/23/20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1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2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2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3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4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0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5/23/20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59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1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8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42324-D232-43B8-8109-D71181AD3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0666" b="-1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FF10A9-48A8-49DE-BCC0-36CD4D61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9" y="1267730"/>
            <a:ext cx="9576262" cy="43079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E6EC7A-73F0-4AA6-8CCE-7492D8F65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68" y="1267730"/>
            <a:ext cx="9576262" cy="4307950"/>
          </a:xfrm>
          <a:prstGeom prst="rect">
            <a:avLst/>
          </a:prstGeom>
          <a:solidFill>
            <a:srgbClr val="E7293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3CAE0-99C6-0B4D-A6C5-378E0AA4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sz="5800" dirty="0"/>
              <a:t>2020 Collegeville Workshop on Scientific Software</a:t>
            </a:r>
            <a:br>
              <a:rPr lang="en-US" sz="5800" dirty="0"/>
            </a:br>
            <a:r>
              <a:rPr lang="en-US" sz="3200" dirty="0"/>
              <a:t>Developer Productivity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EC798-E869-E340-8FA3-2B5CBA615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800" dirty="0">
                <a:solidFill>
                  <a:schemeClr val="tx1"/>
                </a:solidFill>
              </a:rPr>
              <a:t>July 21 – 23, 2019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890366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E7293D"/>
      </a:accent1>
      <a:accent2>
        <a:srgbClr val="D55317"/>
      </a:accent2>
      <a:accent3>
        <a:srgbClr val="CA9D24"/>
      </a:accent3>
      <a:accent4>
        <a:srgbClr val="97AE13"/>
      </a:accent4>
      <a:accent5>
        <a:srgbClr val="63B821"/>
      </a:accent5>
      <a:accent6>
        <a:srgbClr val="18BE15"/>
      </a:accent6>
      <a:hlink>
        <a:srgbClr val="309288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Garamond</vt:lpstr>
      <vt:lpstr>Goudy Old Style</vt:lpstr>
      <vt:lpstr>SavonVTI</vt:lpstr>
      <vt:lpstr>2020 Collegeville Workshop on Scientific Software Developer Productivity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Collegeville Workshop on Scientific Software Developer Productivity</dc:title>
  <dc:creator>Heroux, Mike</dc:creator>
  <cp:lastModifiedBy>Heroux, Mike</cp:lastModifiedBy>
  <cp:revision>1</cp:revision>
  <dcterms:created xsi:type="dcterms:W3CDTF">2020-05-23T15:25:37Z</dcterms:created>
  <dcterms:modified xsi:type="dcterms:W3CDTF">2020-05-23T15:26:20Z</dcterms:modified>
</cp:coreProperties>
</file>