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2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56" y="949141"/>
            <a:ext cx="5993745" cy="3838513"/>
          </a:xfrm>
        </p:spPr>
        <p:txBody>
          <a:bodyPr anchor="t">
            <a:normAutofit/>
          </a:bodyPr>
          <a:lstStyle>
            <a:lvl1pPr algn="l">
              <a:defRPr sz="32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57" y="4787654"/>
            <a:ext cx="4195066" cy="1389626"/>
          </a:xfrm>
        </p:spPr>
        <p:txBody>
          <a:bodyPr anchor="b">
            <a:normAutofit/>
          </a:bodyPr>
          <a:lstStyle>
            <a:lvl1pPr marL="0" indent="0" algn="l">
              <a:buNone/>
              <a:defRPr sz="1200"/>
            </a:lvl1pPr>
            <a:lvl2pPr marL="274328" indent="0" algn="ctr">
              <a:buNone/>
              <a:defRPr sz="1200"/>
            </a:lvl2pPr>
            <a:lvl3pPr marL="548657" indent="0" algn="ctr">
              <a:buNone/>
              <a:defRPr sz="1080"/>
            </a:lvl3pPr>
            <a:lvl4pPr marL="822986" indent="0" algn="ctr">
              <a:buNone/>
              <a:defRPr sz="960"/>
            </a:lvl4pPr>
            <a:lvl5pPr marL="1097314" indent="0" algn="ctr">
              <a:buNone/>
              <a:defRPr sz="960"/>
            </a:lvl5pPr>
            <a:lvl6pPr marL="1371643" indent="0" algn="ctr">
              <a:buNone/>
              <a:defRPr sz="960"/>
            </a:lvl6pPr>
            <a:lvl7pPr marL="1645971" indent="0" algn="ctr">
              <a:buNone/>
              <a:defRPr sz="960"/>
            </a:lvl7pPr>
            <a:lvl8pPr marL="1920300" indent="0" algn="ctr">
              <a:buNone/>
              <a:defRPr sz="960"/>
            </a:lvl8pPr>
            <a:lvl9pPr marL="2194628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45393" y="1064506"/>
            <a:ext cx="1409426" cy="531728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1064505"/>
            <a:ext cx="5042474" cy="531728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1" y="1823722"/>
            <a:ext cx="637924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31" y="4895429"/>
            <a:ext cx="637924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5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8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314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43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71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3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62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2" y="983569"/>
            <a:ext cx="6414759" cy="1203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31" y="2270596"/>
            <a:ext cx="3182650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2270596"/>
            <a:ext cx="3131820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2" y="991091"/>
            <a:ext cx="6384004" cy="8123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30" y="1793241"/>
            <a:ext cx="3169316" cy="701040"/>
          </a:xfrm>
        </p:spPr>
        <p:txBody>
          <a:bodyPr anchor="b">
            <a:normAutofit/>
          </a:bodyPr>
          <a:lstStyle>
            <a:lvl1pPr marL="0" indent="0">
              <a:buNone/>
              <a:defRPr sz="960" b="1">
                <a:latin typeface="+mj-lt"/>
              </a:defRPr>
            </a:lvl1pPr>
            <a:lvl2pPr marL="274328" indent="0">
              <a:buNone/>
              <a:defRPr sz="1200" b="1"/>
            </a:lvl2pPr>
            <a:lvl3pPr marL="548657" indent="0">
              <a:buNone/>
              <a:defRPr sz="1080" b="1"/>
            </a:lvl3pPr>
            <a:lvl4pPr marL="822986" indent="0">
              <a:buNone/>
              <a:defRPr sz="960" b="1"/>
            </a:lvl4pPr>
            <a:lvl5pPr marL="1097314" indent="0">
              <a:buNone/>
              <a:defRPr sz="960" b="1"/>
            </a:lvl5pPr>
            <a:lvl6pPr marL="1371643" indent="0">
              <a:buNone/>
              <a:defRPr sz="960" b="1"/>
            </a:lvl6pPr>
            <a:lvl7pPr marL="1645971" indent="0">
              <a:buNone/>
              <a:defRPr sz="960" b="1"/>
            </a:lvl7pPr>
            <a:lvl8pPr marL="1920300" indent="0">
              <a:buNone/>
              <a:defRPr sz="960" b="1"/>
            </a:lvl8pPr>
            <a:lvl9pPr marL="2194628" indent="0">
              <a:buNone/>
              <a:defRPr sz="9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30" y="2672082"/>
            <a:ext cx="3169316" cy="36520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701040"/>
          </a:xfrm>
        </p:spPr>
        <p:txBody>
          <a:bodyPr anchor="b">
            <a:normAutofit/>
          </a:bodyPr>
          <a:lstStyle>
            <a:lvl1pPr marL="0" indent="0">
              <a:buNone/>
              <a:defRPr sz="960" b="1">
                <a:latin typeface="+mj-lt"/>
              </a:defRPr>
            </a:lvl1pPr>
            <a:lvl2pPr marL="274328" indent="0">
              <a:buNone/>
              <a:defRPr sz="1200" b="1"/>
            </a:lvl2pPr>
            <a:lvl3pPr marL="548657" indent="0">
              <a:buNone/>
              <a:defRPr sz="1080" b="1"/>
            </a:lvl3pPr>
            <a:lvl4pPr marL="822986" indent="0">
              <a:buNone/>
              <a:defRPr sz="960" b="1"/>
            </a:lvl4pPr>
            <a:lvl5pPr marL="1097314" indent="0">
              <a:buNone/>
              <a:defRPr sz="960" b="1"/>
            </a:lvl5pPr>
            <a:lvl6pPr marL="1371643" indent="0">
              <a:buNone/>
              <a:defRPr sz="960" b="1"/>
            </a:lvl6pPr>
            <a:lvl7pPr marL="1645971" indent="0">
              <a:buNone/>
              <a:defRPr sz="960" b="1"/>
            </a:lvl7pPr>
            <a:lvl8pPr marL="1920300" indent="0">
              <a:buNone/>
              <a:defRPr sz="960" b="1"/>
            </a:lvl8pPr>
            <a:lvl9pPr marL="2194628" indent="0">
              <a:buNone/>
              <a:defRPr sz="9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2672082"/>
            <a:ext cx="3109913" cy="3652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6" y="833776"/>
            <a:ext cx="2456160" cy="1305015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55" y="2469864"/>
            <a:ext cx="2456160" cy="3790390"/>
          </a:xfrm>
        </p:spPr>
        <p:txBody>
          <a:bodyPr/>
          <a:lstStyle>
            <a:lvl1pPr marL="0" indent="0">
              <a:buNone/>
              <a:defRPr sz="960"/>
            </a:lvl1pPr>
            <a:lvl2pPr marL="274328" indent="0">
              <a:buNone/>
              <a:defRPr sz="840"/>
            </a:lvl2pPr>
            <a:lvl3pPr marL="548657" indent="0">
              <a:buNone/>
              <a:defRPr sz="720"/>
            </a:lvl3pPr>
            <a:lvl4pPr marL="822986" indent="0">
              <a:buNone/>
              <a:defRPr sz="600"/>
            </a:lvl4pPr>
            <a:lvl5pPr marL="1097314" indent="0">
              <a:buNone/>
              <a:defRPr sz="600"/>
            </a:lvl5pPr>
            <a:lvl6pPr marL="1371643" indent="0">
              <a:buNone/>
              <a:defRPr sz="600"/>
            </a:lvl6pPr>
            <a:lvl7pPr marL="1645971" indent="0">
              <a:buNone/>
              <a:defRPr sz="600"/>
            </a:lvl7pPr>
            <a:lvl8pPr marL="1920300" indent="0">
              <a:buNone/>
              <a:defRPr sz="600"/>
            </a:lvl8pPr>
            <a:lvl9pPr marL="2194628" indent="0">
              <a:buNone/>
              <a:defRPr sz="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6" y="1137920"/>
            <a:ext cx="2462059" cy="14053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137921"/>
            <a:ext cx="3703320" cy="5113867"/>
          </a:xfrm>
        </p:spPr>
        <p:txBody>
          <a:bodyPr/>
          <a:lstStyle>
            <a:lvl1pPr marL="0" indent="0">
              <a:buNone/>
              <a:defRPr sz="1920"/>
            </a:lvl1pPr>
            <a:lvl2pPr marL="274328" indent="0">
              <a:buNone/>
              <a:defRPr sz="1680"/>
            </a:lvl2pPr>
            <a:lvl3pPr marL="548657" indent="0">
              <a:buNone/>
              <a:defRPr sz="1440"/>
            </a:lvl3pPr>
            <a:lvl4pPr marL="822986" indent="0">
              <a:buNone/>
              <a:defRPr sz="1200"/>
            </a:lvl4pPr>
            <a:lvl5pPr marL="1097314" indent="0">
              <a:buNone/>
              <a:defRPr sz="1200"/>
            </a:lvl5pPr>
            <a:lvl6pPr marL="1371643" indent="0">
              <a:buNone/>
              <a:defRPr sz="1200"/>
            </a:lvl6pPr>
            <a:lvl7pPr marL="1645971" indent="0">
              <a:buNone/>
              <a:defRPr sz="1200"/>
            </a:lvl7pPr>
            <a:lvl8pPr marL="1920300" indent="0">
              <a:buNone/>
              <a:defRPr sz="1200"/>
            </a:lvl8pPr>
            <a:lvl9pPr marL="2194628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006" y="2722880"/>
            <a:ext cx="2462059" cy="3537374"/>
          </a:xfrm>
        </p:spPr>
        <p:txBody>
          <a:bodyPr/>
          <a:lstStyle>
            <a:lvl1pPr marL="0" indent="0">
              <a:buNone/>
              <a:defRPr sz="960"/>
            </a:lvl1pPr>
            <a:lvl2pPr marL="274328" indent="0">
              <a:buNone/>
              <a:defRPr sz="840"/>
            </a:lvl2pPr>
            <a:lvl3pPr marL="548657" indent="0">
              <a:buNone/>
              <a:defRPr sz="720"/>
            </a:lvl3pPr>
            <a:lvl4pPr marL="822986" indent="0">
              <a:buNone/>
              <a:defRPr sz="600"/>
            </a:lvl4pPr>
            <a:lvl5pPr marL="1097314" indent="0">
              <a:buNone/>
              <a:defRPr sz="600"/>
            </a:lvl5pPr>
            <a:lvl6pPr marL="1371643" indent="0">
              <a:buNone/>
              <a:defRPr sz="600"/>
            </a:lvl6pPr>
            <a:lvl7pPr marL="1645971" indent="0">
              <a:buNone/>
              <a:defRPr sz="600"/>
            </a:lvl7pPr>
            <a:lvl8pPr marL="1920300" indent="0">
              <a:buNone/>
              <a:defRPr sz="600"/>
            </a:lvl8pPr>
            <a:lvl9pPr marL="2194628" indent="0">
              <a:buNone/>
              <a:defRPr sz="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2" y="983569"/>
            <a:ext cx="6414759" cy="146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382" y="2446001"/>
            <a:ext cx="6414759" cy="387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1669" y="6780108"/>
            <a:ext cx="155555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230" y="6780108"/>
            <a:ext cx="272383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1407" y="6780108"/>
            <a:ext cx="40341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480060" y="772160"/>
            <a:ext cx="63550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480060" y="6552300"/>
            <a:ext cx="6355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548657" rtl="0" eaLnBrk="1" latinLnBrk="0" hangingPunct="1">
        <a:lnSpc>
          <a:spcPct val="100000"/>
        </a:lnSpc>
        <a:spcBef>
          <a:spcPct val="0"/>
        </a:spcBef>
        <a:buNone/>
        <a:defRPr sz="2400" kern="1200" cap="all" spc="1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5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3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2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0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79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07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36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64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93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8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57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86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14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43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71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00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28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00200"/>
            <a:ext cx="7315200" cy="4114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" y="2123255"/>
            <a:ext cx="3136303" cy="23226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20" dirty="0"/>
              <a:t>2022 Collegeville Workshop on Scientific Software</a:t>
            </a:r>
            <a:br>
              <a:rPr lang="en-US" sz="2520" dirty="0"/>
            </a:br>
            <a:br>
              <a:rPr lang="en-US" sz="2520" dirty="0"/>
            </a:br>
            <a:r>
              <a:rPr lang="en-US" sz="2520" dirty="0"/>
              <a:t>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195" y="4471526"/>
            <a:ext cx="2914714" cy="603394"/>
          </a:xfrm>
        </p:spPr>
        <p:txBody>
          <a:bodyPr>
            <a:normAutofit/>
          </a:bodyPr>
          <a:lstStyle/>
          <a:p>
            <a:pPr>
              <a:spcAft>
                <a:spcPts val="360"/>
              </a:spcAft>
            </a:pPr>
            <a:r>
              <a:rPr lang="en-US" sz="2900" dirty="0">
                <a:latin typeface="+mj-lt"/>
              </a:rPr>
              <a:t>July 25 – 29, 2022</a:t>
            </a: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060" y="2034540"/>
            <a:ext cx="294894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060" y="5280660"/>
            <a:ext cx="2948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urface chart&#10;&#10;Description automatically generated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0" r="38664" b="-1"/>
          <a:stretch/>
        </p:blipFill>
        <p:spPr>
          <a:xfrm>
            <a:off x="3909060" y="1600207"/>
            <a:ext cx="340614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2022 Collegeville Workshop on Scientific Software 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Michael Heroux</cp:lastModifiedBy>
  <cp:revision>7</cp:revision>
  <dcterms:created xsi:type="dcterms:W3CDTF">2020-05-23T15:25:37Z</dcterms:created>
  <dcterms:modified xsi:type="dcterms:W3CDTF">2022-03-20T02:44:10Z</dcterms:modified>
</cp:coreProperties>
</file>