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9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8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8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7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7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6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1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4/2/21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7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7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1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2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5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77" r:id="rId7"/>
    <p:sldLayoutId id="2147483778" r:id="rId8"/>
    <p:sldLayoutId id="2147483779" r:id="rId9"/>
    <p:sldLayoutId id="2147483780" r:id="rId10"/>
    <p:sldLayoutId id="214748378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42324-D232-43B8-8109-D71181AD3C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10650" b="1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53CAE0-99C6-0B4D-A6C5-378E0AA47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5200" dirty="0">
                <a:solidFill>
                  <a:srgbClr val="FFFFFF"/>
                </a:solidFill>
              </a:rPr>
              <a:t>2021 Collegeville Workshop on Scientific Software</a:t>
            </a:r>
            <a:br>
              <a:rPr lang="en-US" sz="5200" dirty="0">
                <a:solidFill>
                  <a:srgbClr val="FFFFFF"/>
                </a:solidFill>
              </a:rPr>
            </a:br>
            <a:br>
              <a:rPr lang="en-US" sz="5200" dirty="0">
                <a:solidFill>
                  <a:srgbClr val="FFFFFF"/>
                </a:solidFill>
              </a:rPr>
            </a:br>
            <a:r>
              <a:rPr lang="en-US" sz="5200" dirty="0">
                <a:solidFill>
                  <a:srgbClr val="FFFFFF"/>
                </a:solidFill>
              </a:rPr>
              <a:t>Software Teams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EC798-E869-E340-8FA3-2B5CBA615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endParaRPr lang="en-US" sz="2200" dirty="0">
              <a:solidFill>
                <a:srgbClr val="FFFFFF"/>
              </a:solidFill>
            </a:endParaRPr>
          </a:p>
          <a:p>
            <a:pPr algn="l">
              <a:spcAft>
                <a:spcPts val="600"/>
              </a:spcAft>
            </a:pPr>
            <a:r>
              <a:rPr lang="en-US" sz="2200" dirty="0">
                <a:solidFill>
                  <a:srgbClr val="FFFFFF"/>
                </a:solidFill>
              </a:rPr>
              <a:t>July 20 – 22, 2021</a:t>
            </a:r>
          </a:p>
        </p:txBody>
      </p:sp>
    </p:spTree>
    <p:extLst>
      <p:ext uri="{BB962C8B-B14F-4D97-AF65-F5344CB8AC3E}">
        <p14:creationId xmlns:p14="http://schemas.microsoft.com/office/powerpoint/2010/main" val="2890366893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AvenirNext LT Pro Medium</vt:lpstr>
      <vt:lpstr>Sabon Next LT</vt:lpstr>
      <vt:lpstr>DappledVTI</vt:lpstr>
      <vt:lpstr>2021 Collegeville Workshop on Scientific Software  Software Teams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Collegeville Workshop on Scientific Software Developer Productivity</dc:title>
  <dc:creator>Heroux, Mike</dc:creator>
  <cp:lastModifiedBy>Heroux, Mike</cp:lastModifiedBy>
  <cp:revision>2</cp:revision>
  <dcterms:created xsi:type="dcterms:W3CDTF">2020-05-23T15:25:37Z</dcterms:created>
  <dcterms:modified xsi:type="dcterms:W3CDTF">2021-04-02T15:32:30Z</dcterms:modified>
</cp:coreProperties>
</file>