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2022 Collegeville Workshop on Scientific Software</a:t>
            </a:r>
            <a:br>
              <a:rPr lang="en-US" sz="4200"/>
            </a:br>
            <a:br>
              <a:rPr lang="en-US" sz="4200"/>
            </a:br>
            <a:r>
              <a:rPr lang="en-US" sz="4200"/>
              <a:t>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July 19 – 21, 2022</a:t>
            </a:r>
          </a:p>
        </p:txBody>
      </p:sp>
      <p:cxnSp>
        <p:nvCxnSpPr>
          <p:cNvPr id="49" name="Straight Connector 4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urface chart&#10;&#10;Description automatically generated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0" r="38664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2022 Collegeville Workshop on Scientific Software  Software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Collegeville Workshop on Scientific Software Developer Productivity</dc:title>
  <dc:creator>Heroux, Mike</dc:creator>
  <cp:lastModifiedBy>Michael Heroux</cp:lastModifiedBy>
  <cp:revision>5</cp:revision>
  <dcterms:created xsi:type="dcterms:W3CDTF">2020-05-23T15:25:37Z</dcterms:created>
  <dcterms:modified xsi:type="dcterms:W3CDTF">2022-02-13T02:52:37Z</dcterms:modified>
</cp:coreProperties>
</file>