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7" r:id="rId3"/>
    <p:sldId id="281" r:id="rId4"/>
    <p:sldId id="259" r:id="rId5"/>
    <p:sldId id="284" r:id="rId6"/>
    <p:sldId id="286" r:id="rId7"/>
    <p:sldId id="288" r:id="rId8"/>
    <p:sldId id="260" r:id="rId9"/>
    <p:sldId id="262" r:id="rId10"/>
    <p:sldId id="290" r:id="rId11"/>
    <p:sldId id="291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Weather condition</a:t>
            </a:r>
          </a:p>
          <a:p>
            <a:pPr lvl="1"/>
            <a:r>
              <a:rPr lang="en-ZA" dirty="0" smtClean="0"/>
              <a:t>Sunny</a:t>
            </a:r>
          </a:p>
          <a:p>
            <a:pPr lvl="1"/>
            <a:r>
              <a:rPr lang="en-ZA" dirty="0" smtClean="0"/>
              <a:t>Misty</a:t>
            </a:r>
          </a:p>
          <a:p>
            <a:pPr lvl="1"/>
            <a:r>
              <a:rPr lang="en-ZA" dirty="0" smtClean="0"/>
              <a:t>Rainy</a:t>
            </a:r>
          </a:p>
          <a:p>
            <a:pPr lvl="1"/>
            <a:r>
              <a:rPr lang="en-ZA" dirty="0" smtClean="0"/>
              <a:t>Cloudy</a:t>
            </a:r>
          </a:p>
          <a:p>
            <a:pPr lvl="1"/>
            <a:r>
              <a:rPr lang="en-ZA" dirty="0" smtClean="0"/>
              <a:t>Snowy</a:t>
            </a:r>
          </a:p>
          <a:p>
            <a:pPr lvl="1"/>
            <a:r>
              <a:rPr lang="en-ZA" dirty="0" smtClean="0"/>
              <a:t>Thunderstorm</a:t>
            </a:r>
          </a:p>
          <a:p>
            <a:pPr lvl="1"/>
            <a:r>
              <a:rPr lang="en-ZA" dirty="0" smtClean="0"/>
              <a:t>Hail </a:t>
            </a:r>
          </a:p>
          <a:p>
            <a:r>
              <a:rPr lang="en-ZA" dirty="0" smtClean="0"/>
              <a:t>Was it light/dark/dusk/dawn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5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GET MEDICAL RECORDS OF VICTIM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55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11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231174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 body burned</a:t>
            </a:r>
          </a:p>
          <a:p>
            <a:pPr lvl="1"/>
            <a:r>
              <a:rPr lang="en-ZA" dirty="0" smtClean="0"/>
              <a:t>Yes (Ask IO to get dental records)</a:t>
            </a:r>
            <a:endParaRPr lang="en-ZA" dirty="0" smtClean="0"/>
          </a:p>
          <a:p>
            <a:pPr lvl="1"/>
            <a:r>
              <a:rPr lang="en-ZA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Is </a:t>
            </a:r>
            <a:r>
              <a:rPr lang="en-ZA" dirty="0" smtClean="0"/>
              <a:t>the body intact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</a:t>
            </a:r>
            <a:r>
              <a:rPr lang="en-ZA" dirty="0" smtClean="0"/>
              <a:t>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35895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 smtClean="0"/>
              <a:t>Is it a</a:t>
            </a:r>
          </a:p>
          <a:p>
            <a:pPr lvl="1"/>
            <a:r>
              <a:rPr lang="en-ZA" dirty="0" smtClean="0"/>
              <a:t>Commercial aircraft</a:t>
            </a:r>
          </a:p>
          <a:p>
            <a:pPr lvl="1"/>
            <a:r>
              <a:rPr lang="en-ZA" dirty="0" smtClean="0"/>
              <a:t>Light </a:t>
            </a:r>
            <a:r>
              <a:rPr lang="en-ZA" dirty="0" smtClean="0"/>
              <a:t>aircraft</a:t>
            </a:r>
          </a:p>
          <a:p>
            <a:pPr lvl="1"/>
            <a:r>
              <a:rPr lang="en-ZA" dirty="0" smtClean="0"/>
              <a:t>Helicopter</a:t>
            </a:r>
            <a:endParaRPr lang="en-ZA" dirty="0" smtClean="0"/>
          </a:p>
          <a:p>
            <a:r>
              <a:rPr lang="en-ZA" dirty="0" smtClean="0"/>
              <a:t>How many people were in the aircraft?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Is this</a:t>
            </a:r>
          </a:p>
          <a:p>
            <a:pPr lvl="1"/>
            <a:r>
              <a:rPr lang="en-ZA" dirty="0" smtClean="0"/>
              <a:t>Pilot</a:t>
            </a:r>
          </a:p>
          <a:p>
            <a:pPr lvl="1"/>
            <a:r>
              <a:rPr lang="en-ZA" dirty="0" smtClean="0"/>
              <a:t>Co-pilot</a:t>
            </a:r>
          </a:p>
          <a:p>
            <a:pPr lvl="1"/>
            <a:r>
              <a:rPr lang="en-ZA" dirty="0" smtClean="0"/>
              <a:t>Crew</a:t>
            </a:r>
          </a:p>
          <a:p>
            <a:pPr lvl="1"/>
            <a:r>
              <a:rPr lang="en-ZA" dirty="0" smtClean="0"/>
              <a:t>Passenger</a:t>
            </a:r>
          </a:p>
          <a:p>
            <a:pPr lvl="1"/>
            <a:r>
              <a:rPr lang="en-ZA" dirty="0" smtClean="0"/>
              <a:t>Unknown </a:t>
            </a:r>
            <a:endParaRPr lang="en-ZA" dirty="0" smtClean="0"/>
          </a:p>
          <a:p>
            <a:r>
              <a:rPr lang="en-ZA" dirty="0" smtClean="0"/>
              <a:t>Is the victim</a:t>
            </a:r>
          </a:p>
          <a:p>
            <a:pPr lvl="1"/>
            <a:r>
              <a:rPr lang="en-ZA" dirty="0" smtClean="0"/>
              <a:t>Inside aircraft</a:t>
            </a:r>
          </a:p>
          <a:p>
            <a:pPr lvl="1"/>
            <a:r>
              <a:rPr lang="en-ZA" dirty="0" smtClean="0"/>
              <a:t>Outside aircraft</a:t>
            </a:r>
            <a:endParaRPr lang="en-ZA" dirty="0" smtClean="0"/>
          </a:p>
          <a:p>
            <a:pPr marL="457200" lvl="1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sz="4600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383</Words>
  <Application>Microsoft Office PowerPoint</Application>
  <PresentationFormat>On-screen Show (4:3)</PresentationFormat>
  <Paragraphs>137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THE SCENE</vt:lpstr>
      <vt:lpstr>THE SCENE</vt:lpstr>
      <vt:lpstr>PowerPoint Presentation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42</cp:revision>
  <dcterms:created xsi:type="dcterms:W3CDTF">2014-01-27T08:19:24Z</dcterms:created>
  <dcterms:modified xsi:type="dcterms:W3CDTF">2014-05-11T18:08:04Z</dcterms:modified>
</cp:coreProperties>
</file>