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7" r:id="rId3"/>
    <p:sldId id="281" r:id="rId4"/>
    <p:sldId id="259" r:id="rId5"/>
    <p:sldId id="284" r:id="rId6"/>
    <p:sldId id="286" r:id="rId7"/>
    <p:sldId id="260" r:id="rId8"/>
    <p:sldId id="262" r:id="rId9"/>
    <p:sldId id="290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284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srgbClr val="FF0000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dirty="0" smtClean="0"/>
              <a:t>{type}</a:t>
            </a:r>
          </a:p>
          <a:p>
            <a:r>
              <a:rPr lang="en-ZA" dirty="0" smtClean="0"/>
              <a:t>Is the body intact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smtClean="0"/>
              <a:t>No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 smtClean="0"/>
              <a:t>Single/ multiple victims on the bicycle</a:t>
            </a:r>
          </a:p>
          <a:p>
            <a:r>
              <a:rPr lang="en-ZA" dirty="0" smtClean="0"/>
              <a:t>The bicycle was hit from the</a:t>
            </a:r>
          </a:p>
          <a:p>
            <a:pPr lvl="1"/>
            <a:r>
              <a:rPr lang="en-ZA" dirty="0" smtClean="0"/>
              <a:t>Front</a:t>
            </a:r>
          </a:p>
          <a:p>
            <a:pPr lvl="1"/>
            <a:r>
              <a:rPr lang="en-ZA" dirty="0" smtClean="0"/>
              <a:t>Back</a:t>
            </a:r>
          </a:p>
          <a:p>
            <a:pPr lvl="1"/>
            <a:r>
              <a:rPr lang="en-ZA" dirty="0" smtClean="0"/>
              <a:t>Right side</a:t>
            </a:r>
          </a:p>
          <a:p>
            <a:pPr lvl="1"/>
            <a:r>
              <a:rPr lang="en-ZA" dirty="0" smtClean="0"/>
              <a:t>Left side</a:t>
            </a:r>
          </a:p>
          <a:p>
            <a:r>
              <a:rPr lang="en-ZA" dirty="0" smtClean="0"/>
              <a:t>Was it a </a:t>
            </a:r>
          </a:p>
          <a:p>
            <a:pPr lvl="1"/>
            <a:r>
              <a:rPr lang="en-ZA" dirty="0" smtClean="0"/>
              <a:t>Bicycle only accident</a:t>
            </a:r>
          </a:p>
          <a:p>
            <a:pPr lvl="1"/>
            <a:r>
              <a:rPr lang="en-ZA" dirty="0" smtClean="0"/>
              <a:t>Bicycle- motorcycle accident</a:t>
            </a:r>
          </a:p>
          <a:p>
            <a:pPr lvl="1"/>
            <a:r>
              <a:rPr lang="en-ZA" dirty="0"/>
              <a:t>B</a:t>
            </a:r>
            <a:r>
              <a:rPr lang="en-ZA" dirty="0" smtClean="0"/>
              <a:t>icycle- car accident</a:t>
            </a:r>
          </a:p>
          <a:p>
            <a:pPr lvl="1"/>
            <a:r>
              <a:rPr lang="en-ZA" dirty="0"/>
              <a:t>B</a:t>
            </a:r>
            <a:r>
              <a:rPr lang="en-ZA" dirty="0" smtClean="0"/>
              <a:t>icycle- truck accident</a:t>
            </a:r>
          </a:p>
          <a:p>
            <a:pPr lvl="1"/>
            <a:r>
              <a:rPr lang="en-ZA" dirty="0" smtClean="0"/>
              <a:t>Bicycle- still standing object </a:t>
            </a:r>
            <a:r>
              <a:rPr lang="en-ZA" dirty="0" smtClean="0"/>
              <a:t>accident</a:t>
            </a:r>
          </a:p>
          <a:p>
            <a:pPr lvl="1"/>
            <a:r>
              <a:rPr lang="en-ZA" dirty="0" smtClean="0"/>
              <a:t>Bicycle- </a:t>
            </a:r>
            <a:r>
              <a:rPr lang="en-ZA" smtClean="0"/>
              <a:t>train accident</a:t>
            </a:r>
            <a:endParaRPr lang="en-ZA" dirty="0" smtClean="0"/>
          </a:p>
          <a:p>
            <a:pPr lvl="1"/>
            <a:endParaRPr lang="en-Z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Weather condition</a:t>
            </a:r>
          </a:p>
          <a:p>
            <a:pPr lvl="1"/>
            <a:r>
              <a:rPr lang="en-ZA" dirty="0"/>
              <a:t>Sunny</a:t>
            </a:r>
          </a:p>
          <a:p>
            <a:pPr lvl="1"/>
            <a:r>
              <a:rPr lang="en-ZA" dirty="0"/>
              <a:t>Misty</a:t>
            </a:r>
          </a:p>
          <a:p>
            <a:pPr lvl="1"/>
            <a:r>
              <a:rPr lang="en-ZA" dirty="0"/>
              <a:t>Rainy</a:t>
            </a:r>
          </a:p>
          <a:p>
            <a:pPr lvl="1"/>
            <a:r>
              <a:rPr lang="en-ZA" dirty="0"/>
              <a:t>Cloudy</a:t>
            </a:r>
          </a:p>
          <a:p>
            <a:pPr lvl="1"/>
            <a:r>
              <a:rPr lang="en-ZA" dirty="0"/>
              <a:t>Snowy</a:t>
            </a:r>
          </a:p>
          <a:p>
            <a:pPr lvl="1"/>
            <a:r>
              <a:rPr lang="en-ZA" dirty="0"/>
              <a:t>Thunderstorm</a:t>
            </a:r>
          </a:p>
          <a:p>
            <a:pPr lvl="1"/>
            <a:r>
              <a:rPr lang="en-ZA" dirty="0"/>
              <a:t>Hail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7583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374</Words>
  <Application>Microsoft Office PowerPoint</Application>
  <PresentationFormat>On-screen Show (4:3)</PresentationFormat>
  <Paragraphs>129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SCENE OF INJURY</vt:lpstr>
      <vt:lpstr>THE SCENE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39</cp:revision>
  <dcterms:created xsi:type="dcterms:W3CDTF">2014-01-27T08:19:24Z</dcterms:created>
  <dcterms:modified xsi:type="dcterms:W3CDTF">2014-05-11T19:07:58Z</dcterms:modified>
</cp:coreProperties>
</file>