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7" r:id="rId3"/>
    <p:sldId id="281" r:id="rId4"/>
    <p:sldId id="259" r:id="rId5"/>
    <p:sldId id="284" r:id="rId6"/>
    <p:sldId id="286" r:id="rId7"/>
    <p:sldId id="291" r:id="rId8"/>
    <p:sldId id="260" r:id="rId9"/>
    <p:sldId id="262" r:id="rId10"/>
    <p:sldId id="290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Weather </a:t>
            </a:r>
            <a:r>
              <a:rPr lang="en-ZA" dirty="0"/>
              <a:t>condition</a:t>
            </a:r>
          </a:p>
          <a:p>
            <a:pPr lvl="1"/>
            <a:r>
              <a:rPr lang="en-ZA" dirty="0"/>
              <a:t>Sunny</a:t>
            </a:r>
          </a:p>
          <a:p>
            <a:pPr lvl="1"/>
            <a:r>
              <a:rPr lang="en-ZA" dirty="0"/>
              <a:t>Misty</a:t>
            </a:r>
          </a:p>
          <a:p>
            <a:pPr lvl="1"/>
            <a:r>
              <a:rPr lang="en-ZA" dirty="0"/>
              <a:t>Rainy</a:t>
            </a:r>
          </a:p>
          <a:p>
            <a:pPr lvl="1"/>
            <a:r>
              <a:rPr lang="en-ZA" dirty="0"/>
              <a:t>Cloudy</a:t>
            </a:r>
          </a:p>
          <a:p>
            <a:pPr lvl="1"/>
            <a:r>
              <a:rPr lang="en-ZA" dirty="0"/>
              <a:t>Snowy</a:t>
            </a:r>
          </a:p>
          <a:p>
            <a:pPr lvl="1"/>
            <a:r>
              <a:rPr lang="en-ZA" dirty="0"/>
              <a:t>Thunderstorm</a:t>
            </a:r>
          </a:p>
          <a:p>
            <a:pPr lvl="1"/>
            <a:r>
              <a:rPr lang="en-ZA" dirty="0"/>
              <a:t>Hail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583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28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Is the body burnt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 body intact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Was the victim wearing protective clothing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 smtClean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 smtClean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sz="3600" dirty="0" smtClean="0"/>
              <a:t>GO TO NEXT PAGE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87032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Single/ multiple victims on the motorcycle</a:t>
            </a:r>
          </a:p>
          <a:p>
            <a:r>
              <a:rPr lang="en-ZA" dirty="0" smtClean="0"/>
              <a:t>The motorbike was hit from the</a:t>
            </a:r>
          </a:p>
          <a:p>
            <a:pPr lvl="1"/>
            <a:r>
              <a:rPr lang="en-ZA" dirty="0" smtClean="0"/>
              <a:t>Front</a:t>
            </a:r>
          </a:p>
          <a:p>
            <a:pPr lvl="1"/>
            <a:r>
              <a:rPr lang="en-ZA" dirty="0" smtClean="0"/>
              <a:t>Back</a:t>
            </a:r>
          </a:p>
          <a:p>
            <a:pPr lvl="1"/>
            <a:r>
              <a:rPr lang="en-ZA" dirty="0" smtClean="0"/>
              <a:t>Right side</a:t>
            </a:r>
          </a:p>
          <a:p>
            <a:pPr lvl="1"/>
            <a:r>
              <a:rPr lang="en-ZA" dirty="0" smtClean="0"/>
              <a:t>Left side</a:t>
            </a:r>
          </a:p>
          <a:p>
            <a:r>
              <a:rPr lang="en-ZA" dirty="0" smtClean="0"/>
              <a:t>Was it a </a:t>
            </a:r>
          </a:p>
          <a:p>
            <a:pPr lvl="1"/>
            <a:r>
              <a:rPr lang="en-ZA" dirty="0" smtClean="0"/>
              <a:t>Motorcycle only accident</a:t>
            </a:r>
          </a:p>
          <a:p>
            <a:pPr lvl="1"/>
            <a:r>
              <a:rPr lang="en-ZA" dirty="0" smtClean="0"/>
              <a:t>Motorcycle- car accident</a:t>
            </a:r>
          </a:p>
          <a:p>
            <a:pPr lvl="1"/>
            <a:r>
              <a:rPr lang="en-ZA" dirty="0" smtClean="0"/>
              <a:t>Motorcycle- truck accident</a:t>
            </a:r>
          </a:p>
          <a:p>
            <a:pPr lvl="1"/>
            <a:r>
              <a:rPr lang="en-ZA" dirty="0" smtClean="0"/>
              <a:t>Motorcycle- still standing object </a:t>
            </a:r>
            <a:r>
              <a:rPr lang="en-ZA" dirty="0" smtClean="0"/>
              <a:t>accident</a:t>
            </a:r>
          </a:p>
          <a:p>
            <a:pPr lvl="1"/>
            <a:r>
              <a:rPr lang="en-ZA" dirty="0" smtClean="0"/>
              <a:t>Motorcycle- </a:t>
            </a:r>
            <a:r>
              <a:rPr lang="en-ZA" smtClean="0"/>
              <a:t>train accident</a:t>
            </a:r>
            <a:endParaRPr lang="en-ZA" dirty="0" smtClean="0"/>
          </a:p>
          <a:p>
            <a:pPr lvl="1"/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391</Words>
  <Application>Microsoft Office PowerPoint</Application>
  <PresentationFormat>On-screen Show (4:3)</PresentationFormat>
  <Paragraphs>141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39</cp:revision>
  <dcterms:created xsi:type="dcterms:W3CDTF">2014-01-27T08:19:24Z</dcterms:created>
  <dcterms:modified xsi:type="dcterms:W3CDTF">2014-05-11T19:08:26Z</dcterms:modified>
</cp:coreProperties>
</file>