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81" r:id="rId4"/>
    <p:sldId id="259" r:id="rId5"/>
    <p:sldId id="284" r:id="rId6"/>
    <p:sldId id="286" r:id="rId7"/>
    <p:sldId id="292" r:id="rId8"/>
    <p:sldId id="260" r:id="rId9"/>
    <p:sldId id="262" r:id="rId10"/>
    <p:sldId id="283" r:id="rId11"/>
    <p:sldId id="263" r:id="rId12"/>
    <p:sldId id="291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The car was hit</a:t>
            </a:r>
          </a:p>
          <a:p>
            <a:pPr lvl="1"/>
            <a:r>
              <a:rPr lang="en-ZA" dirty="0" smtClean="0"/>
              <a:t>Front</a:t>
            </a:r>
          </a:p>
          <a:p>
            <a:pPr lvl="1"/>
            <a:r>
              <a:rPr lang="en-ZA" dirty="0" smtClean="0"/>
              <a:t>Back</a:t>
            </a:r>
          </a:p>
          <a:p>
            <a:pPr lvl="1"/>
            <a:r>
              <a:rPr lang="en-ZA" dirty="0" smtClean="0"/>
              <a:t>Right side</a:t>
            </a:r>
          </a:p>
          <a:p>
            <a:pPr lvl="1"/>
            <a:r>
              <a:rPr lang="en-ZA" dirty="0" smtClean="0"/>
              <a:t>Left side</a:t>
            </a:r>
          </a:p>
          <a:p>
            <a:r>
              <a:rPr lang="en-ZA" dirty="0" smtClean="0"/>
              <a:t>Was it a</a:t>
            </a:r>
          </a:p>
          <a:p>
            <a:pPr lvl="1"/>
            <a:r>
              <a:rPr lang="en-ZA" dirty="0" smtClean="0"/>
              <a:t>Car only accident</a:t>
            </a:r>
          </a:p>
          <a:p>
            <a:pPr lvl="1"/>
            <a:r>
              <a:rPr lang="en-ZA" dirty="0" smtClean="0"/>
              <a:t>Truck only accident </a:t>
            </a:r>
          </a:p>
          <a:p>
            <a:pPr lvl="1"/>
            <a:r>
              <a:rPr lang="en-ZA" dirty="0" smtClean="0"/>
              <a:t>Car-car accident</a:t>
            </a:r>
          </a:p>
          <a:p>
            <a:pPr lvl="1"/>
            <a:r>
              <a:rPr lang="en-ZA" dirty="0" smtClean="0"/>
              <a:t>Car-motorcycle accident</a:t>
            </a:r>
          </a:p>
          <a:p>
            <a:pPr lvl="1"/>
            <a:r>
              <a:rPr lang="en-ZA" dirty="0" smtClean="0"/>
              <a:t>Car-truck accident</a:t>
            </a:r>
          </a:p>
          <a:p>
            <a:pPr lvl="1"/>
            <a:r>
              <a:rPr lang="en-ZA" dirty="0" smtClean="0"/>
              <a:t>Truck- truck accident</a:t>
            </a:r>
          </a:p>
          <a:p>
            <a:pPr lvl="1"/>
            <a:r>
              <a:rPr lang="en-ZA" dirty="0" smtClean="0"/>
              <a:t>Car-still standing object accident</a:t>
            </a:r>
          </a:p>
          <a:p>
            <a:pPr lvl="1"/>
            <a:r>
              <a:rPr lang="en-ZA" dirty="0" smtClean="0"/>
              <a:t>Truck- still standing object </a:t>
            </a:r>
            <a:r>
              <a:rPr lang="en-ZA" dirty="0" smtClean="0"/>
              <a:t>accident</a:t>
            </a:r>
          </a:p>
          <a:p>
            <a:pPr lvl="1"/>
            <a:r>
              <a:rPr lang="en-ZA" dirty="0" smtClean="0"/>
              <a:t>Car- train accident</a:t>
            </a:r>
          </a:p>
          <a:p>
            <a:pPr lvl="1"/>
            <a:r>
              <a:rPr lang="en-ZA" dirty="0" smtClean="0"/>
              <a:t>Truck- </a:t>
            </a:r>
            <a:r>
              <a:rPr lang="en-ZA" smtClean="0"/>
              <a:t>train accident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Is the car burnt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there alcohol bottles in the car</a:t>
            </a:r>
            <a:endParaRPr lang="en-ZA" dirty="0"/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there drug paraphernalia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1348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Weather condition</a:t>
            </a:r>
          </a:p>
          <a:p>
            <a:pPr lvl="1"/>
            <a:r>
              <a:rPr lang="en-ZA" dirty="0"/>
              <a:t>Sunny</a:t>
            </a:r>
          </a:p>
          <a:p>
            <a:pPr lvl="1"/>
            <a:r>
              <a:rPr lang="en-ZA" dirty="0"/>
              <a:t>Misty</a:t>
            </a:r>
          </a:p>
          <a:p>
            <a:pPr lvl="1"/>
            <a:r>
              <a:rPr lang="en-ZA" dirty="0"/>
              <a:t>Rainy</a:t>
            </a:r>
          </a:p>
          <a:p>
            <a:pPr lvl="1"/>
            <a:r>
              <a:rPr lang="en-ZA" dirty="0"/>
              <a:t>Cloudy</a:t>
            </a:r>
          </a:p>
          <a:p>
            <a:pPr lvl="1"/>
            <a:r>
              <a:rPr lang="en-ZA" dirty="0"/>
              <a:t>Snowy</a:t>
            </a:r>
          </a:p>
          <a:p>
            <a:pPr lvl="1"/>
            <a:r>
              <a:rPr lang="en-ZA" dirty="0"/>
              <a:t>Thunderstorm</a:t>
            </a:r>
          </a:p>
          <a:p>
            <a:pPr lvl="1"/>
            <a:r>
              <a:rPr lang="en-ZA" dirty="0"/>
              <a:t>Hail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95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2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Is the body burnt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 body intact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Was the victim found in the car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where)</a:t>
            </a:r>
            <a:endParaRPr lang="en-ZA" dirty="0"/>
          </a:p>
          <a:p>
            <a:pPr marL="457200" lvl="1" indent="0">
              <a:buNone/>
            </a:pPr>
            <a:endParaRPr lang="en-ZA" dirty="0" smtClean="0"/>
          </a:p>
          <a:p>
            <a:pPr marL="457200" lvl="1" indent="0">
              <a:buNone/>
            </a:pPr>
            <a:endParaRPr lang="en-ZA" dirty="0" smtClean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sz="3200" dirty="0" smtClean="0"/>
          </a:p>
          <a:p>
            <a:pPr marL="457200" lvl="1" indent="0">
              <a:buNone/>
            </a:pPr>
            <a:r>
              <a:rPr lang="en-ZA" sz="3200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344973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Single/multiple car occupants</a:t>
            </a:r>
          </a:p>
          <a:p>
            <a:r>
              <a:rPr lang="en-ZA" dirty="0" smtClean="0"/>
              <a:t>If multiple, how many 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Was the victim the</a:t>
            </a:r>
            <a:endParaRPr lang="en-ZA" dirty="0"/>
          </a:p>
          <a:p>
            <a:pPr lvl="1"/>
            <a:r>
              <a:rPr lang="en-ZA" dirty="0" smtClean="0"/>
              <a:t>Driver</a:t>
            </a:r>
          </a:p>
          <a:p>
            <a:pPr lvl="1"/>
            <a:r>
              <a:rPr lang="en-ZA" dirty="0" smtClean="0"/>
              <a:t>Front seat passenger</a:t>
            </a:r>
          </a:p>
          <a:p>
            <a:pPr lvl="1"/>
            <a:r>
              <a:rPr lang="en-ZA" dirty="0" smtClean="0"/>
              <a:t>Back seat passenger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455</Words>
  <Application>Microsoft Office PowerPoint</Application>
  <PresentationFormat>On-screen Show (4:3)</PresentationFormat>
  <Paragraphs>164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THE SCENE</vt:lpstr>
      <vt:lpstr>THE SCENE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44</cp:revision>
  <dcterms:created xsi:type="dcterms:W3CDTF">2014-01-27T08:19:24Z</dcterms:created>
  <dcterms:modified xsi:type="dcterms:W3CDTF">2014-05-11T19:07:38Z</dcterms:modified>
</cp:coreProperties>
</file>