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9" r:id="rId3"/>
    <p:sldId id="281" r:id="rId4"/>
    <p:sldId id="259" r:id="rId5"/>
    <p:sldId id="284" r:id="rId6"/>
    <p:sldId id="286" r:id="rId7"/>
    <p:sldId id="285" r:id="rId8"/>
    <p:sldId id="280" r:id="rId9"/>
    <p:sldId id="288" r:id="rId10"/>
    <p:sldId id="260" r:id="rId11"/>
    <p:sldId id="261" r:id="rId12"/>
    <p:sldId id="262" r:id="rId13"/>
    <p:sldId id="283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 smtClean="0"/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Did they drown in</a:t>
            </a:r>
          </a:p>
          <a:p>
            <a:pPr lvl="1"/>
            <a:r>
              <a:rPr lang="en-ZA" dirty="0" smtClean="0"/>
              <a:t>Swimming pool</a:t>
            </a:r>
          </a:p>
          <a:p>
            <a:pPr lvl="1"/>
            <a:r>
              <a:rPr lang="en-ZA" dirty="0" smtClean="0"/>
              <a:t>Jacuzzi</a:t>
            </a:r>
          </a:p>
          <a:p>
            <a:pPr lvl="1"/>
            <a:r>
              <a:rPr lang="en-ZA" dirty="0" smtClean="0"/>
              <a:t>Bath</a:t>
            </a:r>
          </a:p>
          <a:p>
            <a:pPr lvl="1"/>
            <a:r>
              <a:rPr lang="en-ZA" dirty="0" smtClean="0"/>
              <a:t>Toilet</a:t>
            </a:r>
          </a:p>
          <a:p>
            <a:pPr lvl="1"/>
            <a:r>
              <a:rPr lang="en-ZA" dirty="0" smtClean="0"/>
              <a:t>Pond</a:t>
            </a:r>
          </a:p>
          <a:p>
            <a:pPr lvl="1"/>
            <a:r>
              <a:rPr lang="en-ZA" dirty="0" smtClean="0"/>
              <a:t>Dam</a:t>
            </a:r>
          </a:p>
          <a:p>
            <a:pPr lvl="1"/>
            <a:r>
              <a:rPr lang="en-ZA" dirty="0" smtClean="0"/>
              <a:t>River</a:t>
            </a:r>
            <a:endParaRPr lang="en-ZA" dirty="0"/>
          </a:p>
          <a:p>
            <a:pPr lvl="1"/>
            <a:r>
              <a:rPr lang="en-ZA" dirty="0" smtClean="0"/>
              <a:t>Other (specify)_____________</a:t>
            </a:r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Is the water</a:t>
            </a:r>
          </a:p>
          <a:p>
            <a:pPr lvl="1"/>
            <a:r>
              <a:rPr lang="en-ZA" dirty="0" smtClean="0"/>
              <a:t>Fresh water</a:t>
            </a:r>
          </a:p>
          <a:p>
            <a:pPr lvl="1"/>
            <a:r>
              <a:rPr lang="en-ZA" dirty="0" smtClean="0"/>
              <a:t>Salt </a:t>
            </a:r>
            <a:r>
              <a:rPr lang="en-ZA" dirty="0" smtClean="0"/>
              <a:t>water</a:t>
            </a:r>
          </a:p>
          <a:p>
            <a:r>
              <a:rPr lang="en-ZA" dirty="0"/>
              <a:t>Is there a suspicion of </a:t>
            </a:r>
            <a:r>
              <a:rPr lang="en-ZA" dirty="0" smtClean="0"/>
              <a:t>strangulation</a:t>
            </a:r>
          </a:p>
          <a:p>
            <a:pPr lvl="1"/>
            <a:r>
              <a:rPr lang="en-ZA" dirty="0" smtClean="0"/>
              <a:t>Yes</a:t>
            </a:r>
            <a:endParaRPr lang="en-ZA" dirty="0"/>
          </a:p>
          <a:p>
            <a:pPr lvl="1"/>
            <a:r>
              <a:rPr lang="en-ZA" dirty="0"/>
              <a:t>No </a:t>
            </a:r>
          </a:p>
          <a:p>
            <a:r>
              <a:rPr lang="en-ZA" dirty="0"/>
              <a:t>Is there a suspicion of smothering</a:t>
            </a:r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/>
              <a:t>No </a:t>
            </a:r>
          </a:p>
          <a:p>
            <a:r>
              <a:rPr lang="en-ZA" dirty="0"/>
              <a:t>Is there a suspicion of chocking</a:t>
            </a:r>
          </a:p>
          <a:p>
            <a:pPr lvl="1"/>
            <a:r>
              <a:rPr lang="en-ZA" dirty="0"/>
              <a:t>Yes</a:t>
            </a:r>
          </a:p>
          <a:p>
            <a:pPr lvl="1"/>
            <a:r>
              <a:rPr lang="en-ZA" dirty="0"/>
              <a:t>No </a:t>
            </a:r>
          </a:p>
          <a:p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2937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515</Words>
  <Application>Microsoft Office PowerPoint</Application>
  <PresentationFormat>On-screen Show (4:3)</PresentationFormat>
  <Paragraphs>170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37</cp:revision>
  <dcterms:created xsi:type="dcterms:W3CDTF">2014-01-27T08:19:24Z</dcterms:created>
  <dcterms:modified xsi:type="dcterms:W3CDTF">2014-05-11T18:18:10Z</dcterms:modified>
</cp:coreProperties>
</file>