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60" r:id="rId12"/>
    <p:sldId id="261" r:id="rId13"/>
    <p:sldId id="26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 smtClean="0"/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any open wires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the scene wet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there de-barking of trees?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marL="0" indent="0">
              <a:buNone/>
            </a:pP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 body burnt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3043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504</Words>
  <Application>Microsoft Office PowerPoint</Application>
  <PresentationFormat>On-screen Show (4:3)</PresentationFormat>
  <Paragraphs>165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41</cp:revision>
  <dcterms:created xsi:type="dcterms:W3CDTF">2014-01-27T08:19:24Z</dcterms:created>
  <dcterms:modified xsi:type="dcterms:W3CDTF">2014-05-11T17:54:41Z</dcterms:modified>
</cp:coreProperties>
</file>