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0" r:id="rId3"/>
    <p:sldId id="281" r:id="rId4"/>
    <p:sldId id="259" r:id="rId5"/>
    <p:sldId id="284" r:id="rId6"/>
    <p:sldId id="286" r:id="rId7"/>
    <p:sldId id="291" r:id="rId8"/>
    <p:sldId id="285" r:id="rId9"/>
    <p:sldId id="280" r:id="rId10"/>
    <p:sldId id="288" r:id="rId11"/>
    <p:sldId id="260" r:id="rId12"/>
    <p:sldId id="261" r:id="rId13"/>
    <p:sldId id="262" r:id="rId14"/>
    <p:sldId id="283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Was it </a:t>
            </a:r>
          </a:p>
          <a:p>
            <a:pPr lvl="1"/>
            <a:r>
              <a:rPr lang="en-ZA" dirty="0" smtClean="0"/>
              <a:t>Multiple gunshot wounds</a:t>
            </a:r>
          </a:p>
          <a:p>
            <a:pPr lvl="1"/>
            <a:r>
              <a:rPr lang="en-ZA" dirty="0" smtClean="0"/>
              <a:t>Single gunshot wounds</a:t>
            </a:r>
          </a:p>
          <a:p>
            <a:r>
              <a:rPr lang="en-ZA" dirty="0" smtClean="0"/>
              <a:t>In what area are the gunshot wounds</a:t>
            </a:r>
          </a:p>
          <a:p>
            <a:pPr lvl="1"/>
            <a:r>
              <a:rPr lang="en-ZA" dirty="0" smtClean="0"/>
              <a:t>Head</a:t>
            </a:r>
          </a:p>
          <a:p>
            <a:pPr lvl="1"/>
            <a:r>
              <a:rPr lang="en-ZA" dirty="0" smtClean="0"/>
              <a:t>Thorax</a:t>
            </a:r>
          </a:p>
          <a:p>
            <a:pPr lvl="1"/>
            <a:r>
              <a:rPr lang="en-ZA" dirty="0" smtClean="0"/>
              <a:t>Abdomen</a:t>
            </a:r>
          </a:p>
          <a:p>
            <a:pPr lvl="1"/>
            <a:r>
              <a:rPr lang="en-ZA" dirty="0" smtClean="0"/>
              <a:t>Arms</a:t>
            </a:r>
          </a:p>
          <a:p>
            <a:pPr lvl="1"/>
            <a:r>
              <a:rPr lang="en-ZA" dirty="0" smtClean="0"/>
              <a:t>Legs</a:t>
            </a:r>
          </a:p>
          <a:p>
            <a:r>
              <a:rPr lang="en-ZA" dirty="0" smtClean="0"/>
              <a:t>Are the wounds </a:t>
            </a:r>
          </a:p>
          <a:p>
            <a:pPr lvl="1"/>
            <a:r>
              <a:rPr lang="en-ZA" dirty="0" smtClean="0"/>
              <a:t>Front </a:t>
            </a:r>
          </a:p>
          <a:p>
            <a:pPr lvl="1"/>
            <a:r>
              <a:rPr lang="en-ZA" dirty="0" smtClean="0"/>
              <a:t>Back</a:t>
            </a:r>
          </a:p>
          <a:p>
            <a:pPr lvl="1"/>
            <a:r>
              <a:rPr lang="en-ZA" dirty="0" smtClean="0"/>
              <a:t>Front </a:t>
            </a:r>
            <a:r>
              <a:rPr lang="en-ZA" smtClean="0"/>
              <a:t>and back</a:t>
            </a:r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Are the firearm on the scene</a:t>
            </a:r>
          </a:p>
          <a:p>
            <a:pPr lvl="1"/>
            <a:r>
              <a:rPr lang="en-ZA" dirty="0" smtClean="0"/>
              <a:t>Yes (compulsory photo)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What calibre is the firearm</a:t>
            </a:r>
          </a:p>
          <a:p>
            <a:pPr lvl="1"/>
            <a:r>
              <a:rPr lang="en-ZA" smtClean="0"/>
              <a:t>{type} </a:t>
            </a:r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2937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 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a rape-homicide suspected</a:t>
            </a:r>
          </a:p>
          <a:p>
            <a:pPr lvl="1"/>
            <a:r>
              <a:rPr lang="en-ZA" dirty="0"/>
              <a:t>Yes (REMEMBER TO BAG HANDS WITH PAPER BAGS)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Suspicion of suicide</a:t>
            </a:r>
          </a:p>
          <a:p>
            <a:pPr lvl="1"/>
            <a:r>
              <a:rPr lang="en-ZA" dirty="0"/>
              <a:t>Yes 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Previous tempts </a:t>
            </a:r>
          </a:p>
          <a:p>
            <a:pPr lvl="1"/>
            <a:r>
              <a:rPr lang="en-ZA" dirty="0"/>
              <a:t>Yes (specify how many)</a:t>
            </a:r>
          </a:p>
          <a:p>
            <a:pPr lvl="1"/>
            <a:r>
              <a:rPr lang="en-ZA" dirty="0"/>
              <a:t>No 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4786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560</Words>
  <Application>Microsoft Office PowerPoint</Application>
  <PresentationFormat>On-screen Show (4:3)</PresentationFormat>
  <Paragraphs>182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34</cp:revision>
  <dcterms:created xsi:type="dcterms:W3CDTF">2014-01-27T08:19:24Z</dcterms:created>
  <dcterms:modified xsi:type="dcterms:W3CDTF">2014-05-11T18:43:07Z</dcterms:modified>
</cp:coreProperties>
</file>