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9" r:id="rId3"/>
    <p:sldId id="281" r:id="rId4"/>
    <p:sldId id="259" r:id="rId5"/>
    <p:sldId id="284" r:id="rId6"/>
    <p:sldId id="286" r:id="rId7"/>
    <p:sldId id="290" r:id="rId8"/>
    <p:sldId id="291" r:id="rId9"/>
    <p:sldId id="292" r:id="rId10"/>
    <p:sldId id="293" r:id="rId11"/>
    <p:sldId id="260" r:id="rId12"/>
    <p:sldId id="261" r:id="rId13"/>
    <p:sldId id="262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019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 (specify who)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9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From what did the fall/jump/push occur?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How high was the fall/jump/push?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On what did the victim land? 	</a:t>
            </a:r>
          </a:p>
          <a:p>
            <a:pPr lvl="1"/>
            <a:r>
              <a:rPr lang="en-ZA" smtClean="0"/>
              <a:t>{type}</a:t>
            </a:r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  <a:p>
            <a:r>
              <a:rPr lang="en-ZA" dirty="0" smtClean="0"/>
              <a:t>General history 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Was the body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Is a rape-homicide suspected</a:t>
            </a:r>
          </a:p>
          <a:p>
            <a:pPr lvl="1"/>
            <a:r>
              <a:rPr lang="en-ZA" dirty="0"/>
              <a:t>Yes (REMEMBER TO BAG HANDS WITH PAPER BAGS)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Suspicion of suicide</a:t>
            </a:r>
          </a:p>
          <a:p>
            <a:pPr lvl="1"/>
            <a:r>
              <a:rPr lang="en-ZA" dirty="0"/>
              <a:t>Yes </a:t>
            </a:r>
          </a:p>
          <a:p>
            <a:pPr lvl="1"/>
            <a:r>
              <a:rPr lang="en-ZA" dirty="0"/>
              <a:t>No</a:t>
            </a:r>
          </a:p>
          <a:p>
            <a:r>
              <a:rPr lang="en-ZA" dirty="0"/>
              <a:t>Previous tempts </a:t>
            </a:r>
          </a:p>
          <a:p>
            <a:pPr lvl="1"/>
            <a:r>
              <a:rPr lang="en-ZA" dirty="0"/>
              <a:t>Yes (specify how many)</a:t>
            </a:r>
          </a:p>
          <a:p>
            <a:pPr lvl="1"/>
            <a:r>
              <a:rPr lang="en-ZA" dirty="0"/>
              <a:t>No 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8793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35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267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533</Words>
  <Application>Microsoft Office PowerPoint</Application>
  <PresentationFormat>On-screen Show (4:3)</PresentationFormat>
  <Paragraphs>169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37</cp:revision>
  <dcterms:created xsi:type="dcterms:W3CDTF">2014-01-27T08:19:24Z</dcterms:created>
  <dcterms:modified xsi:type="dcterms:W3CDTF">2014-05-11T18:43:29Z</dcterms:modified>
</cp:coreProperties>
</file>