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0" r:id="rId3"/>
    <p:sldId id="281" r:id="rId4"/>
    <p:sldId id="259" r:id="rId5"/>
    <p:sldId id="284" r:id="rId6"/>
    <p:sldId id="286" r:id="rId7"/>
    <p:sldId id="260" r:id="rId8"/>
    <p:sldId id="288" r:id="rId9"/>
    <p:sldId id="291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1E17-EC47-4D86-A134-C26DB7A3DD5D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B44E-AF24-4442-A979-47FCF76AF5E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093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FFB44E-AF24-4442-A979-47FCF76AF5E1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1544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946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675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3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665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093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680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446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20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96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47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460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CD9C7-A3C0-4D59-8059-D4FBAACF8801}" type="datetimeFigureOut">
              <a:rPr lang="en-ZA" smtClean="0"/>
              <a:t>2014/05/11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DA8B-3621-470A-A4A1-1E4D0FE0EAA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99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ARRIVE AT DEATH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Time (of collection of body)</a:t>
            </a:r>
          </a:p>
          <a:p>
            <a:r>
              <a:rPr lang="en-ZA" dirty="0" smtClean="0"/>
              <a:t>Date (of collection of body)</a:t>
            </a:r>
          </a:p>
          <a:p>
            <a:r>
              <a:rPr lang="en-ZA" dirty="0" smtClean="0"/>
              <a:t>Location (GPS)</a:t>
            </a:r>
          </a:p>
          <a:p>
            <a:r>
              <a:rPr lang="en-ZA" dirty="0" smtClean="0"/>
              <a:t>Temperature</a:t>
            </a:r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57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 smtClean="0"/>
              <a:t>Suicide note</a:t>
            </a:r>
          </a:p>
          <a:p>
            <a:pPr lvl="1"/>
            <a:r>
              <a:rPr lang="en-ZA" dirty="0" smtClean="0"/>
              <a:t>Yes (police/with body)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General history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LOGOUT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324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INFORMATION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Investigating Officer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lvl="1"/>
            <a:r>
              <a:rPr lang="en-ZA" dirty="0" smtClean="0"/>
              <a:t>Cell phone number</a:t>
            </a:r>
          </a:p>
          <a:p>
            <a:r>
              <a:rPr lang="en-ZA" dirty="0" smtClean="0"/>
              <a:t>First Officer on scene</a:t>
            </a:r>
          </a:p>
          <a:p>
            <a:pPr lvl="1"/>
            <a:r>
              <a:rPr lang="en-ZA" dirty="0" smtClean="0"/>
              <a:t>Name, surname</a:t>
            </a:r>
          </a:p>
          <a:p>
            <a:pPr lvl="1"/>
            <a:r>
              <a:rPr lang="en-ZA" dirty="0" smtClean="0"/>
              <a:t>Rank</a:t>
            </a:r>
          </a:p>
          <a:p>
            <a:pPr marL="457200" lvl="1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 smtClean="0"/>
              <a:t>GO TO NEXT PAGE</a:t>
            </a:r>
          </a:p>
        </p:txBody>
      </p:sp>
    </p:spTree>
    <p:extLst>
      <p:ext uri="{BB962C8B-B14F-4D97-AF65-F5344CB8AC3E}">
        <p14:creationId xmlns:p14="http://schemas.microsoft.com/office/powerpoint/2010/main" val="116971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DEMOGRAPHICS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Gender</a:t>
            </a:r>
          </a:p>
          <a:p>
            <a:pPr lvl="1"/>
            <a:r>
              <a:rPr lang="en-ZA" dirty="0" smtClean="0"/>
              <a:t>Male, female, unknown</a:t>
            </a:r>
          </a:p>
          <a:p>
            <a:r>
              <a:rPr lang="en-ZA" dirty="0" smtClean="0"/>
              <a:t>Race</a:t>
            </a:r>
          </a:p>
          <a:p>
            <a:pPr lvl="1"/>
            <a:r>
              <a:rPr lang="en-ZA" dirty="0" smtClean="0"/>
              <a:t>Asian, Black, Coloured, White, unknown</a:t>
            </a:r>
          </a:p>
          <a:p>
            <a:r>
              <a:rPr lang="en-ZA" dirty="0" smtClean="0"/>
              <a:t>Unknown/known individual</a:t>
            </a:r>
          </a:p>
          <a:p>
            <a:pPr lvl="1"/>
            <a:r>
              <a:rPr lang="en-ZA" dirty="0" smtClean="0"/>
              <a:t>If known: ID, name, surname</a:t>
            </a:r>
          </a:p>
          <a:p>
            <a:endParaRPr lang="en-ZA" dirty="0"/>
          </a:p>
          <a:p>
            <a:endParaRPr lang="en-ZA" dirty="0" smtClean="0"/>
          </a:p>
          <a:p>
            <a:pPr marL="0" indent="0">
              <a:buNone/>
            </a:pPr>
            <a:r>
              <a:rPr lang="en-ZA" dirty="0" smtClean="0"/>
              <a:t>GO TO NEXT 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78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CATEGORY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1144" cy="4525963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ZA" sz="2500" dirty="0">
                <a:solidFill>
                  <a:prstClr val="black"/>
                </a:solidFill>
              </a:rPr>
              <a:t>Sudden and unexpected death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infant (SUDI)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 child  (1 – 18 years)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Sudden unexpected death of an adult/ found dead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Foetus / Abandoned baby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Section 48  death –surgical case</a:t>
            </a:r>
          </a:p>
          <a:p>
            <a:pPr lvl="0"/>
            <a:r>
              <a:rPr lang="en-ZA" sz="2500" dirty="0">
                <a:solidFill>
                  <a:srgbClr val="FF0000"/>
                </a:solidFill>
              </a:rPr>
              <a:t>Road traffic accidents</a:t>
            </a:r>
          </a:p>
          <a:p>
            <a:pPr lvl="1"/>
            <a:r>
              <a:rPr lang="en-ZA" sz="2500" dirty="0">
                <a:solidFill>
                  <a:srgbClr val="FF0000"/>
                </a:solidFill>
              </a:rPr>
              <a:t>Pedestrian vehicle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Bicycle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Motorbike accident</a:t>
            </a:r>
          </a:p>
          <a:p>
            <a:pPr lvl="1"/>
            <a:r>
              <a:rPr lang="en-ZA" sz="2500" dirty="0">
                <a:solidFill>
                  <a:prstClr val="black"/>
                </a:solidFill>
              </a:rPr>
              <a:t>Motor vehicle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Railway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Aviation accident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Fall/push/jump from height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Crush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Firearm discharge/  gunshot wound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Sharp force injury/ stab injury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Blunt force injury/ assault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Drowning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Gassing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Hanging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Ingestion/overdose /poisoning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Burns </a:t>
            </a:r>
          </a:p>
          <a:p>
            <a:pPr lvl="0"/>
            <a:r>
              <a:rPr lang="en-ZA" sz="2500" dirty="0">
                <a:solidFill>
                  <a:prstClr val="black"/>
                </a:solidFill>
              </a:rPr>
              <a:t>Lightning/ electrocution</a:t>
            </a:r>
          </a:p>
          <a:p>
            <a:endParaRPr lang="en-ZA" dirty="0" smtClean="0"/>
          </a:p>
          <a:p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154763"/>
            <a:ext cx="41044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6882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PHOTO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>Compulsory scene photo, of the body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877272"/>
            <a:ext cx="3456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23874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BODY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Is the body decomposed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Is there any medical intervention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</a:t>
            </a:r>
          </a:p>
          <a:p>
            <a:r>
              <a:rPr lang="en-ZA" dirty="0" smtClean="0"/>
              <a:t>Who found the body</a:t>
            </a:r>
          </a:p>
          <a:p>
            <a:pPr lvl="1"/>
            <a:r>
              <a:rPr lang="en-ZA" smtClean="0"/>
              <a:t>{type}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6021288"/>
            <a:ext cx="3096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400309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SCENE OF INJURY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ZA" dirty="0"/>
              <a:t>Outside</a:t>
            </a:r>
          </a:p>
          <a:p>
            <a:pPr lvl="1"/>
            <a:r>
              <a:rPr lang="en-ZA" dirty="0"/>
              <a:t>Yard</a:t>
            </a:r>
          </a:p>
          <a:p>
            <a:pPr lvl="1"/>
            <a:r>
              <a:rPr lang="en-ZA" dirty="0"/>
              <a:t>Residential institution</a:t>
            </a:r>
          </a:p>
          <a:p>
            <a:pPr lvl="1"/>
            <a:r>
              <a:rPr lang="en-ZA" dirty="0"/>
              <a:t>Informal settlement/ squatter </a:t>
            </a:r>
            <a:r>
              <a:rPr lang="en-ZA" dirty="0" smtClean="0"/>
              <a:t>camp</a:t>
            </a:r>
          </a:p>
          <a:p>
            <a:pPr lvl="1"/>
            <a:r>
              <a:rPr lang="en-ZA" dirty="0" smtClean="0"/>
              <a:t>Bar, shebeen, nightclub, disco</a:t>
            </a:r>
          </a:p>
          <a:p>
            <a:pPr lvl="1"/>
            <a:r>
              <a:rPr lang="en-ZA" dirty="0" smtClean="0"/>
              <a:t>Amusement park, sports area</a:t>
            </a:r>
          </a:p>
          <a:p>
            <a:pPr lvl="1"/>
            <a:r>
              <a:rPr lang="en-ZA" dirty="0" smtClean="0"/>
              <a:t>Road/street/highway</a:t>
            </a:r>
          </a:p>
          <a:p>
            <a:pPr lvl="1"/>
            <a:r>
              <a:rPr lang="en-ZA" dirty="0" smtClean="0"/>
              <a:t>Railway track, station</a:t>
            </a:r>
          </a:p>
          <a:p>
            <a:pPr lvl="1"/>
            <a:r>
              <a:rPr lang="en-ZA" dirty="0" smtClean="0"/>
              <a:t>Shop, bank, retail area</a:t>
            </a:r>
          </a:p>
          <a:p>
            <a:pPr lvl="1"/>
            <a:r>
              <a:rPr lang="en-ZA" dirty="0" smtClean="0"/>
              <a:t>School, educational area</a:t>
            </a:r>
          </a:p>
          <a:p>
            <a:pPr lvl="1"/>
            <a:r>
              <a:rPr lang="en-ZA" dirty="0" smtClean="0"/>
              <a:t>Medical service area</a:t>
            </a:r>
          </a:p>
          <a:p>
            <a:pPr lvl="1"/>
            <a:r>
              <a:rPr lang="en-ZA" dirty="0" smtClean="0"/>
              <a:t>Industrial &amp; construction area, mine</a:t>
            </a:r>
          </a:p>
          <a:p>
            <a:pPr lvl="1"/>
            <a:r>
              <a:rPr lang="en-ZA" dirty="0" smtClean="0"/>
              <a:t>Farm, primary production area</a:t>
            </a:r>
          </a:p>
          <a:p>
            <a:pPr lvl="1"/>
            <a:r>
              <a:rPr lang="en-ZA" dirty="0" smtClean="0"/>
              <a:t>Sea, lake, river, dam</a:t>
            </a:r>
          </a:p>
          <a:p>
            <a:pPr lvl="1"/>
            <a:r>
              <a:rPr lang="en-ZA" dirty="0" smtClean="0"/>
              <a:t>Open land, beach</a:t>
            </a:r>
          </a:p>
          <a:p>
            <a:pPr lvl="1"/>
            <a:r>
              <a:rPr lang="en-ZA" dirty="0" smtClean="0"/>
              <a:t>Countryside</a:t>
            </a:r>
          </a:p>
          <a:p>
            <a:pPr lvl="1"/>
            <a:r>
              <a:rPr lang="en-ZA" dirty="0" smtClean="0"/>
              <a:t>Prison</a:t>
            </a:r>
          </a:p>
          <a:p>
            <a:pPr lvl="1"/>
            <a:r>
              <a:rPr lang="en-ZA" dirty="0" smtClean="0"/>
              <a:t>Place unknown</a:t>
            </a:r>
          </a:p>
          <a:p>
            <a:pPr lvl="1"/>
            <a:r>
              <a:rPr lang="en-ZA" dirty="0" smtClean="0"/>
              <a:t>Other (specify)________________________</a:t>
            </a:r>
          </a:p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3017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Was it a hit-and-run</a:t>
            </a:r>
          </a:p>
          <a:p>
            <a:pPr lvl="1"/>
            <a:r>
              <a:rPr lang="en-ZA" dirty="0" smtClean="0"/>
              <a:t>Yes</a:t>
            </a:r>
          </a:p>
          <a:p>
            <a:pPr lvl="1"/>
            <a:r>
              <a:rPr lang="en-ZA" dirty="0" smtClean="0"/>
              <a:t>No </a:t>
            </a:r>
          </a:p>
          <a:p>
            <a:r>
              <a:rPr lang="en-ZA" dirty="0" smtClean="0"/>
              <a:t>Was it dark/ light/ dusk/ dawn outside</a:t>
            </a:r>
          </a:p>
          <a:p>
            <a:r>
              <a:rPr lang="en-ZA" dirty="0" smtClean="0"/>
              <a:t>Was it a </a:t>
            </a:r>
          </a:p>
          <a:p>
            <a:pPr lvl="1"/>
            <a:r>
              <a:rPr lang="en-ZA" dirty="0" smtClean="0"/>
              <a:t>Pedestrian- car accident (specify type)</a:t>
            </a:r>
          </a:p>
          <a:p>
            <a:pPr lvl="1"/>
            <a:r>
              <a:rPr lang="en-ZA" dirty="0" smtClean="0"/>
              <a:t>Pedestrian- truck accident (specify type</a:t>
            </a:r>
            <a:r>
              <a:rPr lang="en-ZA" dirty="0" smtClean="0"/>
              <a:t>)</a:t>
            </a:r>
          </a:p>
          <a:p>
            <a:pPr lvl="1"/>
            <a:r>
              <a:rPr lang="en-ZA" dirty="0" smtClean="0"/>
              <a:t>Pedestrian- </a:t>
            </a:r>
            <a:r>
              <a:rPr lang="en-ZA" smtClean="0"/>
              <a:t>train accident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6093296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000" dirty="0" smtClean="0"/>
              <a:t>GO TO NEXT PAGE</a:t>
            </a:r>
            <a:endParaRPr lang="en-ZA" sz="3000" dirty="0"/>
          </a:p>
        </p:txBody>
      </p:sp>
    </p:spTree>
    <p:extLst>
      <p:ext uri="{BB962C8B-B14F-4D97-AF65-F5344CB8AC3E}">
        <p14:creationId xmlns:p14="http://schemas.microsoft.com/office/powerpoint/2010/main" val="100184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SCENE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dirty="0" smtClean="0"/>
              <a:t>How many cars drove over the body</a:t>
            </a:r>
          </a:p>
          <a:p>
            <a:pPr lvl="1"/>
            <a:r>
              <a:rPr lang="en-ZA" dirty="0" smtClean="0"/>
              <a:t>Specify_____</a:t>
            </a:r>
          </a:p>
          <a:p>
            <a:r>
              <a:rPr lang="en-ZA" dirty="0" smtClean="0"/>
              <a:t>Weather condition</a:t>
            </a:r>
          </a:p>
          <a:p>
            <a:pPr lvl="1"/>
            <a:r>
              <a:rPr lang="en-ZA" dirty="0" smtClean="0"/>
              <a:t>Sunny</a:t>
            </a:r>
          </a:p>
          <a:p>
            <a:pPr lvl="1"/>
            <a:r>
              <a:rPr lang="en-ZA" dirty="0" smtClean="0"/>
              <a:t>Misty</a:t>
            </a:r>
          </a:p>
          <a:p>
            <a:pPr lvl="1"/>
            <a:r>
              <a:rPr lang="en-ZA" dirty="0" smtClean="0"/>
              <a:t>Rainy</a:t>
            </a:r>
          </a:p>
          <a:p>
            <a:pPr lvl="1"/>
            <a:r>
              <a:rPr lang="en-ZA" dirty="0" smtClean="0"/>
              <a:t>Cloudy</a:t>
            </a:r>
          </a:p>
          <a:p>
            <a:pPr lvl="1"/>
            <a:r>
              <a:rPr lang="en-ZA" dirty="0" smtClean="0"/>
              <a:t>Snowy</a:t>
            </a:r>
          </a:p>
          <a:p>
            <a:pPr lvl="1"/>
            <a:r>
              <a:rPr lang="en-ZA" dirty="0" smtClean="0"/>
              <a:t>Thunderstorm</a:t>
            </a:r>
          </a:p>
          <a:p>
            <a:pPr lvl="1"/>
            <a:r>
              <a:rPr lang="en-ZA" dirty="0" smtClean="0"/>
              <a:t>Hail</a:t>
            </a:r>
          </a:p>
          <a:p>
            <a:pPr lvl="1"/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782289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371</Words>
  <Application>Microsoft Office PowerPoint</Application>
  <PresentationFormat>On-screen Show (4:3)</PresentationFormat>
  <Paragraphs>123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ARRIVE AT DEATH SCENE</vt:lpstr>
      <vt:lpstr>INFORMATION</vt:lpstr>
      <vt:lpstr>DEMOGRAPHICS</vt:lpstr>
      <vt:lpstr>CATEGORY</vt:lpstr>
      <vt:lpstr>SCENE PHOTO</vt:lpstr>
      <vt:lpstr>THE BODY</vt:lpstr>
      <vt:lpstr>SCENE OF INJURY</vt:lpstr>
      <vt:lpstr>THE SCENE</vt:lpstr>
      <vt:lpstr>THE SCENE</vt:lpstr>
      <vt:lpstr>THE SCENE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(death scene)</dc:title>
  <dc:creator>Cornelia</dc:creator>
  <cp:lastModifiedBy>Cornelia</cp:lastModifiedBy>
  <cp:revision>31</cp:revision>
  <dcterms:created xsi:type="dcterms:W3CDTF">2014-01-27T08:19:24Z</dcterms:created>
  <dcterms:modified xsi:type="dcterms:W3CDTF">2014-05-11T19:08:57Z</dcterms:modified>
</cp:coreProperties>
</file>