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286" r:id="rId3"/>
    <p:sldId id="287" r:id="rId4"/>
    <p:sldId id="288" r:id="rId5"/>
    <p:sldId id="289" r:id="rId6"/>
    <p:sldId id="291" r:id="rId7"/>
    <p:sldId id="29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>
                <a:solidFill>
                  <a:prstClr val="black"/>
                </a:solidFill>
              </a:rPr>
              <a:pPr/>
              <a:t>4</a:t>
            </a:fld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61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Doctor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Nurse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Cell phone number</a:t>
            </a:r>
          </a:p>
          <a:p>
            <a:pPr lvl="1"/>
            <a:endParaRPr lang="en-ZA" dirty="0" smtClean="0"/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33329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926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32500" lnSpcReduction="20000"/>
          </a:bodyPr>
          <a:lstStyle/>
          <a:p>
            <a:r>
              <a:rPr lang="en-ZA" sz="3700" dirty="0" smtClean="0"/>
              <a:t>Sudden and unexpected death</a:t>
            </a:r>
          </a:p>
          <a:p>
            <a:pPr lvl="1"/>
            <a:r>
              <a:rPr lang="en-ZA" sz="3700" dirty="0" smtClean="0"/>
              <a:t>Sudden unexpected death of an infant (SUDI)</a:t>
            </a:r>
          </a:p>
          <a:p>
            <a:pPr lvl="1"/>
            <a:r>
              <a:rPr lang="en-ZA" sz="3700" dirty="0" smtClean="0"/>
              <a:t>Sudden unexpected death of a child  (1 – 18 years)</a:t>
            </a:r>
          </a:p>
          <a:p>
            <a:pPr lvl="1"/>
            <a:r>
              <a:rPr lang="en-ZA" sz="3700" dirty="0" smtClean="0"/>
              <a:t>Sudden unexpected death of an adult/ found dead</a:t>
            </a:r>
            <a:endParaRPr lang="en-ZA" sz="3700" dirty="0"/>
          </a:p>
          <a:p>
            <a:r>
              <a:rPr lang="en-ZA" sz="3700" dirty="0" smtClean="0"/>
              <a:t>Foetus / Abandoned baby</a:t>
            </a:r>
          </a:p>
          <a:p>
            <a:r>
              <a:rPr lang="en-ZA" sz="3700" dirty="0" smtClean="0">
                <a:solidFill>
                  <a:srgbClr val="FF0000"/>
                </a:solidFill>
              </a:rPr>
              <a:t>Section 48  death –surgical case</a:t>
            </a:r>
          </a:p>
          <a:p>
            <a:r>
              <a:rPr lang="en-ZA" sz="3700" dirty="0" smtClean="0"/>
              <a:t>Road traffic accidents</a:t>
            </a:r>
          </a:p>
          <a:p>
            <a:pPr lvl="1"/>
            <a:r>
              <a:rPr lang="en-ZA" sz="3700" dirty="0" smtClean="0"/>
              <a:t>Pedestrian vehicle accident</a:t>
            </a:r>
          </a:p>
          <a:p>
            <a:pPr lvl="1"/>
            <a:r>
              <a:rPr lang="en-ZA" sz="3700" dirty="0" smtClean="0"/>
              <a:t>Bicycle accident</a:t>
            </a:r>
          </a:p>
          <a:p>
            <a:pPr lvl="1"/>
            <a:r>
              <a:rPr lang="en-ZA" sz="3700" dirty="0" smtClean="0"/>
              <a:t>Motorbike accident</a:t>
            </a:r>
          </a:p>
          <a:p>
            <a:pPr lvl="1"/>
            <a:r>
              <a:rPr lang="en-ZA" sz="3700" dirty="0" smtClean="0"/>
              <a:t>Motor vehicle accident</a:t>
            </a:r>
          </a:p>
          <a:p>
            <a:r>
              <a:rPr lang="en-ZA" sz="3700" dirty="0" smtClean="0"/>
              <a:t>Railway accident</a:t>
            </a:r>
          </a:p>
          <a:p>
            <a:r>
              <a:rPr lang="en-ZA" sz="3700" dirty="0" smtClean="0"/>
              <a:t>Aviation accident</a:t>
            </a:r>
          </a:p>
          <a:p>
            <a:r>
              <a:rPr lang="en-ZA" sz="3700" dirty="0" smtClean="0"/>
              <a:t>Fall/push/jump from height</a:t>
            </a:r>
          </a:p>
          <a:p>
            <a:r>
              <a:rPr lang="en-ZA" sz="3700" dirty="0" smtClean="0"/>
              <a:t>Crush injury</a:t>
            </a:r>
            <a:endParaRPr lang="en-ZA" sz="3700" dirty="0"/>
          </a:p>
          <a:p>
            <a:r>
              <a:rPr lang="en-ZA" sz="3700" dirty="0" smtClean="0"/>
              <a:t>Firearm discharge/  gunshot wound</a:t>
            </a:r>
          </a:p>
          <a:p>
            <a:r>
              <a:rPr lang="en-ZA" sz="3700" dirty="0" smtClean="0"/>
              <a:t>Sharp force injury/ stab injury</a:t>
            </a:r>
          </a:p>
          <a:p>
            <a:r>
              <a:rPr lang="en-ZA" sz="3700" dirty="0" smtClean="0"/>
              <a:t>Blunt force injury/ assault</a:t>
            </a:r>
          </a:p>
          <a:p>
            <a:r>
              <a:rPr lang="en-ZA" sz="3700" dirty="0" smtClean="0"/>
              <a:t>Drowning</a:t>
            </a:r>
          </a:p>
          <a:p>
            <a:r>
              <a:rPr lang="en-ZA" sz="3700" dirty="0" smtClean="0"/>
              <a:t>Gassing</a:t>
            </a:r>
          </a:p>
          <a:p>
            <a:r>
              <a:rPr lang="en-ZA" sz="3700" dirty="0" smtClean="0"/>
              <a:t>Hanging</a:t>
            </a:r>
          </a:p>
          <a:p>
            <a:r>
              <a:rPr lang="en-ZA" sz="3700" dirty="0" smtClean="0"/>
              <a:t>Ingestion/overdose /poisoning</a:t>
            </a:r>
          </a:p>
          <a:p>
            <a:r>
              <a:rPr lang="en-ZA" sz="3700" dirty="0" smtClean="0"/>
              <a:t>Burns </a:t>
            </a:r>
          </a:p>
          <a:p>
            <a:r>
              <a:rPr lang="en-ZA" sz="3700" dirty="0" smtClean="0"/>
              <a:t>Lightning/ electrocution</a:t>
            </a:r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How long was the victim hospitalized</a:t>
            </a:r>
            <a:endParaRPr lang="en-ZA" dirty="0"/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Are all the medical equipment </a:t>
            </a:r>
            <a:r>
              <a:rPr lang="en-ZA" i="1" dirty="0" smtClean="0"/>
              <a:t>in-situ </a:t>
            </a:r>
            <a:r>
              <a:rPr lang="en-ZA" dirty="0" smtClean="0"/>
              <a:t>(still on and in the body)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(who removed_______):GET AFFIDAVIT</a:t>
            </a:r>
          </a:p>
          <a:p>
            <a:r>
              <a:rPr lang="en-ZA" dirty="0" smtClean="0"/>
              <a:t>Are the GW 7/14 in file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No: GET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General history</a:t>
            </a:r>
          </a:p>
          <a:p>
            <a:pPr lvl="1"/>
            <a:r>
              <a:rPr lang="en-ZA" dirty="0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2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253</Words>
  <Application>Microsoft Office PowerPoint</Application>
  <PresentationFormat>On-screen Show (4:3)</PresentationFormat>
  <Paragraphs>82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24</cp:revision>
  <dcterms:created xsi:type="dcterms:W3CDTF">2014-01-27T08:19:24Z</dcterms:created>
  <dcterms:modified xsi:type="dcterms:W3CDTF">2014-05-11T19:19:03Z</dcterms:modified>
</cp:coreProperties>
</file>