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>
                <a:solidFill>
                  <a:prstClr val="black"/>
                </a:solidFill>
              </a:rPr>
              <a:pPr/>
              <a:t>4</a:t>
            </a:fld>
            <a:endParaRPr lang="en-Z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2019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2014/05/09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61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If the body was found inside, was the door locked from the inside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Were the windows closed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Are any of the windows broken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Was the victim alone at time of death</a:t>
            </a:r>
          </a:p>
          <a:p>
            <a:pPr lvl="1"/>
            <a:r>
              <a:rPr lang="en-ZA" dirty="0" smtClean="0"/>
              <a:t>Yes (specify who)</a:t>
            </a:r>
          </a:p>
          <a:p>
            <a:pPr lvl="1"/>
            <a:r>
              <a:rPr lang="en-ZA" dirty="0" smtClean="0"/>
              <a:t>No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596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/>
              <a:t>Outside</a:t>
            </a:r>
          </a:p>
          <a:p>
            <a:pPr lvl="1"/>
            <a:r>
              <a:rPr lang="en-ZA" dirty="0"/>
              <a:t>Yard</a:t>
            </a:r>
          </a:p>
          <a:p>
            <a:pPr lvl="1"/>
            <a:r>
              <a:rPr lang="en-ZA" dirty="0"/>
              <a:t>Residential institution</a:t>
            </a:r>
          </a:p>
          <a:p>
            <a:pPr lvl="1"/>
            <a:r>
              <a:rPr lang="en-ZA" dirty="0"/>
              <a:t>Informal settlement/ squatter </a:t>
            </a:r>
            <a:r>
              <a:rPr lang="en-ZA" dirty="0" smtClean="0"/>
              <a:t>camp</a:t>
            </a:r>
          </a:p>
          <a:p>
            <a:pPr lvl="1"/>
            <a:r>
              <a:rPr lang="en-ZA" dirty="0" smtClean="0"/>
              <a:t>Bar, shebeen, nightclub,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Road/street/highway</a:t>
            </a:r>
          </a:p>
          <a:p>
            <a:pPr lvl="1"/>
            <a:r>
              <a:rPr lang="en-ZA" dirty="0" smtClean="0"/>
              <a:t>Railway track,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 area, mine</a:t>
            </a:r>
          </a:p>
          <a:p>
            <a:pPr lvl="1"/>
            <a:r>
              <a:rPr lang="en-ZA" dirty="0" smtClean="0"/>
              <a:t>Farm, primary production area</a:t>
            </a:r>
          </a:p>
          <a:p>
            <a:pPr lvl="1"/>
            <a:r>
              <a:rPr lang="en-ZA" dirty="0" smtClean="0"/>
              <a:t>Sea, lake, river, dam</a:t>
            </a:r>
          </a:p>
          <a:p>
            <a:pPr lvl="1"/>
            <a:r>
              <a:rPr lang="en-ZA" dirty="0" smtClean="0"/>
              <a:t>Open land, beach</a:t>
            </a:r>
          </a:p>
          <a:p>
            <a:pPr lvl="1"/>
            <a:r>
              <a:rPr lang="en-ZA" dirty="0" smtClean="0"/>
              <a:t>Countryside</a:t>
            </a:r>
          </a:p>
          <a:p>
            <a:pPr lvl="1"/>
            <a:r>
              <a:rPr lang="en-ZA" dirty="0" smtClean="0"/>
              <a:t>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(specify)________________________</a:t>
            </a:r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>
                <a:solidFill>
                  <a:prstClr val="black"/>
                </a:solidFill>
              </a:rPr>
              <a:t>GO TO NEXT PAGE</a:t>
            </a:r>
            <a:endParaRPr lang="en-ZA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68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DO SCENE LOOK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Are</a:t>
            </a:r>
            <a:r>
              <a:rPr lang="en-ZA" dirty="0" smtClean="0"/>
              <a:t> </a:t>
            </a:r>
            <a:r>
              <a:rPr lang="en-ZA" dirty="0" smtClean="0"/>
              <a:t>there signs of a struggle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Alcohol bottle standing around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Drug paraphernalia 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pPr lvl="1"/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>
                <a:solidFill>
                  <a:prstClr val="black"/>
                </a:solidFill>
              </a:rPr>
              <a:t>GO TO NEXT PAGE</a:t>
            </a:r>
            <a:endParaRPr lang="en-ZA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 algn="ctr">
              <a:buNone/>
            </a:pPr>
            <a:r>
              <a:rPr lang="en-ZA" dirty="0" smtClean="0">
                <a:solidFill>
                  <a:srgbClr val="FF0000"/>
                </a:solidFill>
              </a:rPr>
              <a:t>FROM HERE IT WOULD BE MORE SCENE SPECIFIC.</a:t>
            </a:r>
            <a:endParaRPr lang="en-Z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First Officer on scene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33329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926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32500" lnSpcReduction="20000"/>
          </a:bodyPr>
          <a:lstStyle/>
          <a:p>
            <a:r>
              <a:rPr lang="en-ZA" sz="3700" dirty="0" smtClean="0"/>
              <a:t>Sudden and unexpected death</a:t>
            </a:r>
          </a:p>
          <a:p>
            <a:pPr lvl="1"/>
            <a:r>
              <a:rPr lang="en-ZA" sz="3700" dirty="0" smtClean="0"/>
              <a:t>Sudden unexpected death of an infant (SUDI)</a:t>
            </a:r>
          </a:p>
          <a:p>
            <a:pPr lvl="1"/>
            <a:r>
              <a:rPr lang="en-ZA" sz="3700" dirty="0" smtClean="0"/>
              <a:t>Sudden unexpected death of a child  (1 – 18 years)</a:t>
            </a:r>
          </a:p>
          <a:p>
            <a:pPr lvl="1"/>
            <a:r>
              <a:rPr lang="en-ZA" sz="3700" dirty="0" smtClean="0"/>
              <a:t>Sudden unexpected death of an adult/ found dead</a:t>
            </a:r>
            <a:endParaRPr lang="en-ZA" sz="3700" dirty="0"/>
          </a:p>
          <a:p>
            <a:r>
              <a:rPr lang="en-ZA" sz="3700" dirty="0" smtClean="0"/>
              <a:t>Foetus / Abandoned baby</a:t>
            </a:r>
          </a:p>
          <a:p>
            <a:r>
              <a:rPr lang="en-ZA" sz="3700" dirty="0" smtClean="0"/>
              <a:t>Section 48  death –surgical case</a:t>
            </a:r>
          </a:p>
          <a:p>
            <a:r>
              <a:rPr lang="en-ZA" sz="3700" dirty="0" smtClean="0"/>
              <a:t>Road traffic accidents</a:t>
            </a:r>
          </a:p>
          <a:p>
            <a:pPr lvl="1"/>
            <a:r>
              <a:rPr lang="en-ZA" sz="3700" dirty="0" smtClean="0"/>
              <a:t>Pedestrian vehicle accident</a:t>
            </a:r>
          </a:p>
          <a:p>
            <a:pPr lvl="1"/>
            <a:r>
              <a:rPr lang="en-ZA" sz="3700" dirty="0" smtClean="0"/>
              <a:t>Bicycle accident</a:t>
            </a:r>
          </a:p>
          <a:p>
            <a:pPr lvl="1"/>
            <a:r>
              <a:rPr lang="en-ZA" sz="3700" dirty="0" smtClean="0"/>
              <a:t>Motorbike accident</a:t>
            </a:r>
          </a:p>
          <a:p>
            <a:pPr lvl="1"/>
            <a:r>
              <a:rPr lang="en-ZA" sz="3700" dirty="0" smtClean="0"/>
              <a:t>Motor vehicle accident</a:t>
            </a:r>
          </a:p>
          <a:p>
            <a:r>
              <a:rPr lang="en-ZA" sz="3700" dirty="0" smtClean="0"/>
              <a:t>Railway accident</a:t>
            </a:r>
          </a:p>
          <a:p>
            <a:r>
              <a:rPr lang="en-ZA" sz="3700" dirty="0" smtClean="0"/>
              <a:t>Aviation accident</a:t>
            </a:r>
          </a:p>
          <a:p>
            <a:r>
              <a:rPr lang="en-ZA" sz="3700" dirty="0" smtClean="0"/>
              <a:t>Fall/push/jump from height</a:t>
            </a:r>
          </a:p>
          <a:p>
            <a:r>
              <a:rPr lang="en-ZA" sz="3700" dirty="0" smtClean="0"/>
              <a:t>Crush injury</a:t>
            </a:r>
            <a:endParaRPr lang="en-ZA" sz="3700" dirty="0"/>
          </a:p>
          <a:p>
            <a:r>
              <a:rPr lang="en-ZA" sz="3700" dirty="0" smtClean="0"/>
              <a:t>Firearm discharge/  gunshot wound</a:t>
            </a:r>
          </a:p>
          <a:p>
            <a:r>
              <a:rPr lang="en-ZA" sz="3700" dirty="0" smtClean="0"/>
              <a:t>Sharp force injury/ stab injury</a:t>
            </a:r>
          </a:p>
          <a:p>
            <a:r>
              <a:rPr lang="en-ZA" sz="3700" dirty="0" smtClean="0"/>
              <a:t>Blunt force injury/ assault</a:t>
            </a:r>
          </a:p>
          <a:p>
            <a:r>
              <a:rPr lang="en-ZA" sz="3700" dirty="0" smtClean="0"/>
              <a:t>Drowning</a:t>
            </a:r>
          </a:p>
          <a:p>
            <a:r>
              <a:rPr lang="en-ZA" sz="3700" dirty="0" smtClean="0"/>
              <a:t>Gassing</a:t>
            </a:r>
          </a:p>
          <a:p>
            <a:r>
              <a:rPr lang="en-ZA" sz="3700" dirty="0" smtClean="0"/>
              <a:t>Hanging</a:t>
            </a:r>
          </a:p>
          <a:p>
            <a:r>
              <a:rPr lang="en-ZA" sz="3700" dirty="0" smtClean="0"/>
              <a:t>Ingestion/overdose /poisoning</a:t>
            </a:r>
          </a:p>
          <a:p>
            <a:r>
              <a:rPr lang="en-ZA" sz="3700" dirty="0" smtClean="0"/>
              <a:t>Burns </a:t>
            </a:r>
          </a:p>
          <a:p>
            <a:r>
              <a:rPr lang="en-ZA" sz="3700" dirty="0" smtClean="0"/>
              <a:t>Lightning</a:t>
            </a:r>
            <a:r>
              <a:rPr lang="en-ZA" sz="3700" smtClean="0"/>
              <a:t>/ electrocution</a:t>
            </a:r>
            <a:endParaRPr lang="en-ZA" sz="3700" dirty="0" smtClean="0"/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>
                <a:solidFill>
                  <a:prstClr val="black"/>
                </a:solidFill>
              </a:rPr>
              <a:t>GO TO NEXT PAGE</a:t>
            </a:r>
            <a:endParaRPr lang="en-ZA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>
                <a:solidFill>
                  <a:prstClr val="black"/>
                </a:solidFill>
              </a:rPr>
              <a:t>GO TO NEXT PAGE</a:t>
            </a:r>
            <a:endParaRPr lang="en-ZA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Is the body decomposed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there any medical intervention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Who found the body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41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Was the victim found close to water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>
                <a:solidFill>
                  <a:prstClr val="black"/>
                </a:solidFill>
              </a:rPr>
              <a:t>GO TO NEXT PAGE</a:t>
            </a:r>
            <a:endParaRPr lang="en-ZA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Choose between inside and outside then the drop list for specifically where inside or outside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123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Inside</a:t>
            </a:r>
          </a:p>
          <a:p>
            <a:pPr lvl="1"/>
            <a:r>
              <a:rPr lang="en-ZA" dirty="0" smtClean="0"/>
              <a:t>Private house</a:t>
            </a:r>
          </a:p>
          <a:p>
            <a:pPr lvl="1"/>
            <a:r>
              <a:rPr lang="en-ZA" dirty="0" smtClean="0"/>
              <a:t>Residential institution</a:t>
            </a:r>
          </a:p>
          <a:p>
            <a:pPr lvl="1"/>
            <a:r>
              <a:rPr lang="en-ZA" dirty="0" smtClean="0"/>
              <a:t>Informal settlement/squatter camp</a:t>
            </a:r>
          </a:p>
          <a:p>
            <a:pPr lvl="1"/>
            <a:r>
              <a:rPr lang="en-ZA" dirty="0" smtClean="0"/>
              <a:t>Bar, shebeen, night 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Railway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constructional area , mine</a:t>
            </a:r>
          </a:p>
          <a:p>
            <a:pPr lvl="1"/>
            <a:r>
              <a:rPr lang="en-ZA" dirty="0" smtClean="0"/>
              <a:t>Farm &amp; primary production area</a:t>
            </a:r>
          </a:p>
          <a:p>
            <a:pPr lvl="1"/>
            <a:r>
              <a:rPr lang="en-ZA" dirty="0" smtClean="0"/>
              <a:t>In custody, 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1542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465</Words>
  <Application>Microsoft Office PowerPoint</Application>
  <PresentationFormat>On-screen Show (4:3)</PresentationFormat>
  <Paragraphs>142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THE BODY</vt:lpstr>
      <vt:lpstr>SCENE OF INJURY</vt:lpstr>
      <vt:lpstr>SCENE OF INJURY</vt:lpstr>
      <vt:lpstr>SCENE OF INJURY</vt:lpstr>
      <vt:lpstr>SCENE OF INJURY</vt:lpstr>
      <vt:lpstr>HOW DO SCENE LOOK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24</cp:revision>
  <dcterms:created xsi:type="dcterms:W3CDTF">2014-01-27T08:19:24Z</dcterms:created>
  <dcterms:modified xsi:type="dcterms:W3CDTF">2014-05-11T19:15:44Z</dcterms:modified>
</cp:coreProperties>
</file>