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87" r:id="rId3"/>
    <p:sldId id="281" r:id="rId4"/>
    <p:sldId id="259" r:id="rId5"/>
    <p:sldId id="284" r:id="rId6"/>
    <p:sldId id="286" r:id="rId7"/>
    <p:sldId id="283" r:id="rId8"/>
    <p:sldId id="288" r:id="rId9"/>
    <p:sldId id="294" r:id="rId10"/>
    <p:sldId id="285" r:id="rId11"/>
    <p:sldId id="280" r:id="rId12"/>
    <p:sldId id="289" r:id="rId13"/>
    <p:sldId id="292" r:id="rId14"/>
    <p:sldId id="293" r:id="rId15"/>
    <p:sldId id="295" r:id="rId16"/>
    <p:sldId id="262" r:id="rId17"/>
    <p:sldId id="263" r:id="rId18"/>
    <p:sldId id="29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51E17-EC47-4D86-A134-C26DB7A3DD5D}" type="datetimeFigureOut">
              <a:rPr lang="en-ZA" smtClean="0"/>
              <a:t>2014/05/09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FB44E-AF24-4442-A979-47FCF76AF5E1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093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FB44E-AF24-4442-A979-47FCF76AF5E1}" type="slidenum">
              <a:rPr lang="en-ZA" smtClean="0"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1544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2014/05/09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7946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2014/05/09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1675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2014/05/09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1231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2014/05/09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5665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2014/05/09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5093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2014/05/09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6680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2014/05/09</a:t>
            </a:fld>
            <a:endParaRPr lang="en-Z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7446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2014/05/09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0720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2014/05/09</a:t>
            </a:fld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1961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2014/05/09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6476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2014/05/09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7460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CD9C7-A3C0-4D59-8059-D4FBAACF8801}" type="datetimeFigureOut">
              <a:rPr lang="en-ZA" smtClean="0"/>
              <a:t>2014/05/09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3999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ARRIVE AT DEATH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Time (of collection of body)</a:t>
            </a:r>
          </a:p>
          <a:p>
            <a:r>
              <a:rPr lang="en-ZA" dirty="0" smtClean="0"/>
              <a:t>Date (of collection of body)</a:t>
            </a:r>
          </a:p>
          <a:p>
            <a:r>
              <a:rPr lang="en-ZA" dirty="0" smtClean="0"/>
              <a:t>Location (GPS)</a:t>
            </a:r>
          </a:p>
          <a:p>
            <a:r>
              <a:rPr lang="en-ZA" dirty="0" smtClean="0"/>
              <a:t>Temperature</a:t>
            </a:r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GO TO NEXT PAGE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3572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Choose between inside and outside then the drop list for specifically where inside or outside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6828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Inside</a:t>
            </a:r>
          </a:p>
          <a:p>
            <a:pPr lvl="1"/>
            <a:r>
              <a:rPr lang="en-ZA" dirty="0" smtClean="0"/>
              <a:t>Private house</a:t>
            </a:r>
          </a:p>
          <a:p>
            <a:pPr lvl="1"/>
            <a:r>
              <a:rPr lang="en-ZA" dirty="0" smtClean="0"/>
              <a:t>Residential institution</a:t>
            </a:r>
          </a:p>
          <a:p>
            <a:pPr lvl="1"/>
            <a:r>
              <a:rPr lang="en-ZA" dirty="0" smtClean="0"/>
              <a:t>Informal settlement/squatter camp</a:t>
            </a:r>
          </a:p>
          <a:p>
            <a:pPr lvl="1"/>
            <a:r>
              <a:rPr lang="en-ZA" dirty="0" smtClean="0"/>
              <a:t>Medical service area</a:t>
            </a:r>
          </a:p>
          <a:p>
            <a:pPr lvl="1"/>
            <a:r>
              <a:rPr lang="en-ZA" dirty="0" smtClean="0"/>
              <a:t>Farm &amp; primary production area</a:t>
            </a:r>
          </a:p>
          <a:p>
            <a:pPr lvl="1"/>
            <a:r>
              <a:rPr lang="en-ZA" dirty="0" smtClean="0"/>
              <a:t>Place unknown</a:t>
            </a:r>
          </a:p>
          <a:p>
            <a:pPr lvl="1"/>
            <a:r>
              <a:rPr lang="en-ZA" dirty="0" smtClean="0"/>
              <a:t>Other (specify)_______________________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6093296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44724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ZA" dirty="0" smtClean="0"/>
              <a:t>Where was the infant last </a:t>
            </a:r>
            <a:r>
              <a:rPr lang="en-ZA" dirty="0" smtClean="0"/>
              <a:t>placed (compulsory photo)</a:t>
            </a:r>
            <a:endParaRPr lang="en-ZA" dirty="0" smtClean="0"/>
          </a:p>
          <a:p>
            <a:pPr lvl="1"/>
            <a:r>
              <a:rPr lang="en-ZA" dirty="0" smtClean="0"/>
              <a:t>Bassinet</a:t>
            </a:r>
          </a:p>
          <a:p>
            <a:pPr lvl="1"/>
            <a:r>
              <a:rPr lang="en-ZA" dirty="0" smtClean="0"/>
              <a:t>Bedside co-sleeper</a:t>
            </a:r>
          </a:p>
          <a:p>
            <a:pPr lvl="1"/>
            <a:r>
              <a:rPr lang="en-ZA" dirty="0" smtClean="0"/>
              <a:t>Car seat</a:t>
            </a:r>
            <a:endParaRPr lang="en-ZA" dirty="0"/>
          </a:p>
          <a:p>
            <a:pPr lvl="1"/>
            <a:r>
              <a:rPr lang="en-ZA" dirty="0" smtClean="0"/>
              <a:t>Cradle / Crib</a:t>
            </a:r>
          </a:p>
          <a:p>
            <a:pPr lvl="1"/>
            <a:r>
              <a:rPr lang="en-ZA" dirty="0" smtClean="0"/>
              <a:t>Floor</a:t>
            </a:r>
          </a:p>
          <a:p>
            <a:pPr lvl="1"/>
            <a:r>
              <a:rPr lang="en-ZA" dirty="0" smtClean="0"/>
              <a:t>In </a:t>
            </a:r>
            <a:r>
              <a:rPr lang="en-ZA" dirty="0"/>
              <a:t>a person’s arms</a:t>
            </a:r>
          </a:p>
          <a:p>
            <a:pPr lvl="1"/>
            <a:r>
              <a:rPr lang="en-ZA" dirty="0" smtClean="0"/>
              <a:t>Mattress/box </a:t>
            </a:r>
            <a:r>
              <a:rPr lang="en-ZA" dirty="0"/>
              <a:t>spring </a:t>
            </a:r>
            <a:endParaRPr lang="en-ZA" dirty="0" smtClean="0"/>
          </a:p>
          <a:p>
            <a:pPr lvl="1"/>
            <a:r>
              <a:rPr lang="en-ZA" dirty="0" smtClean="0"/>
              <a:t>Mattress </a:t>
            </a:r>
            <a:r>
              <a:rPr lang="en-ZA" dirty="0"/>
              <a:t>on </a:t>
            </a:r>
            <a:r>
              <a:rPr lang="en-ZA" dirty="0" smtClean="0"/>
              <a:t>floor</a:t>
            </a:r>
          </a:p>
          <a:p>
            <a:pPr lvl="1"/>
            <a:r>
              <a:rPr lang="en-ZA" dirty="0" smtClean="0"/>
              <a:t>Playpen</a:t>
            </a:r>
          </a:p>
          <a:p>
            <a:pPr lvl="1"/>
            <a:r>
              <a:rPr lang="en-ZA" dirty="0" smtClean="0"/>
              <a:t>Portable </a:t>
            </a:r>
            <a:r>
              <a:rPr lang="en-ZA" dirty="0"/>
              <a:t>crib</a:t>
            </a:r>
          </a:p>
          <a:p>
            <a:pPr lvl="1"/>
            <a:r>
              <a:rPr lang="en-ZA" dirty="0" smtClean="0"/>
              <a:t>Sofa/couch</a:t>
            </a:r>
          </a:p>
          <a:p>
            <a:pPr lvl="1"/>
            <a:r>
              <a:rPr lang="en-ZA" dirty="0" smtClean="0"/>
              <a:t>Stroller/carriage</a:t>
            </a:r>
          </a:p>
          <a:p>
            <a:pPr lvl="1"/>
            <a:r>
              <a:rPr lang="en-ZA" dirty="0" smtClean="0"/>
              <a:t>Swing</a:t>
            </a:r>
            <a:endParaRPr lang="en-ZA" dirty="0"/>
          </a:p>
          <a:p>
            <a:pPr lvl="1"/>
            <a:r>
              <a:rPr lang="en-ZA" dirty="0" smtClean="0"/>
              <a:t>Other (Specify________________)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4305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ZA" dirty="0" smtClean="0"/>
              <a:t>Where was the infant last seen </a:t>
            </a:r>
            <a:r>
              <a:rPr lang="en-ZA" dirty="0" smtClean="0"/>
              <a:t>alive (compulsory photo)</a:t>
            </a:r>
            <a:endParaRPr lang="en-ZA" dirty="0" smtClean="0"/>
          </a:p>
          <a:p>
            <a:pPr lvl="1"/>
            <a:r>
              <a:rPr lang="en-ZA" dirty="0" smtClean="0"/>
              <a:t>Bassinet</a:t>
            </a:r>
          </a:p>
          <a:p>
            <a:pPr lvl="1"/>
            <a:r>
              <a:rPr lang="en-ZA" dirty="0" smtClean="0"/>
              <a:t>Bedside co-sleeper</a:t>
            </a:r>
          </a:p>
          <a:p>
            <a:pPr lvl="1"/>
            <a:r>
              <a:rPr lang="en-ZA" dirty="0" smtClean="0"/>
              <a:t>Car seat</a:t>
            </a:r>
            <a:endParaRPr lang="en-ZA" dirty="0"/>
          </a:p>
          <a:p>
            <a:pPr lvl="1"/>
            <a:r>
              <a:rPr lang="en-ZA" dirty="0" smtClean="0"/>
              <a:t>Cradle / Crib</a:t>
            </a:r>
          </a:p>
          <a:p>
            <a:pPr lvl="1"/>
            <a:r>
              <a:rPr lang="en-ZA" dirty="0" smtClean="0"/>
              <a:t>Floor</a:t>
            </a:r>
          </a:p>
          <a:p>
            <a:pPr lvl="1"/>
            <a:r>
              <a:rPr lang="en-ZA" dirty="0" smtClean="0"/>
              <a:t>In </a:t>
            </a:r>
            <a:r>
              <a:rPr lang="en-ZA" dirty="0"/>
              <a:t>a person’s arms</a:t>
            </a:r>
          </a:p>
          <a:p>
            <a:pPr lvl="1"/>
            <a:r>
              <a:rPr lang="en-ZA" dirty="0" smtClean="0"/>
              <a:t>Mattress/box </a:t>
            </a:r>
            <a:r>
              <a:rPr lang="en-ZA" dirty="0"/>
              <a:t>spring </a:t>
            </a:r>
            <a:endParaRPr lang="en-ZA" dirty="0" smtClean="0"/>
          </a:p>
          <a:p>
            <a:pPr lvl="1"/>
            <a:r>
              <a:rPr lang="en-ZA" dirty="0" smtClean="0"/>
              <a:t>Mattress </a:t>
            </a:r>
            <a:r>
              <a:rPr lang="en-ZA" dirty="0"/>
              <a:t>on </a:t>
            </a:r>
            <a:r>
              <a:rPr lang="en-ZA" dirty="0" smtClean="0"/>
              <a:t>floor</a:t>
            </a:r>
          </a:p>
          <a:p>
            <a:pPr lvl="1"/>
            <a:r>
              <a:rPr lang="en-ZA" dirty="0" smtClean="0"/>
              <a:t>Playpen</a:t>
            </a:r>
          </a:p>
          <a:p>
            <a:pPr lvl="1"/>
            <a:r>
              <a:rPr lang="en-ZA" dirty="0" smtClean="0"/>
              <a:t>Portable </a:t>
            </a:r>
            <a:r>
              <a:rPr lang="en-ZA" dirty="0"/>
              <a:t>crib</a:t>
            </a:r>
          </a:p>
          <a:p>
            <a:pPr lvl="1"/>
            <a:r>
              <a:rPr lang="en-ZA" dirty="0" smtClean="0"/>
              <a:t>Sofa/couch</a:t>
            </a:r>
          </a:p>
          <a:p>
            <a:pPr lvl="1"/>
            <a:r>
              <a:rPr lang="en-ZA" dirty="0" smtClean="0"/>
              <a:t>Stroller/carriage</a:t>
            </a:r>
          </a:p>
          <a:p>
            <a:pPr lvl="1"/>
            <a:r>
              <a:rPr lang="en-ZA" dirty="0" smtClean="0"/>
              <a:t>Swing</a:t>
            </a:r>
            <a:endParaRPr lang="en-ZA" dirty="0"/>
          </a:p>
          <a:p>
            <a:pPr lvl="1"/>
            <a:r>
              <a:rPr lang="en-ZA" dirty="0" smtClean="0"/>
              <a:t>Other (Specify________________)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8028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ZA" dirty="0" smtClean="0"/>
              <a:t>Where was the infant found </a:t>
            </a:r>
            <a:r>
              <a:rPr lang="en-ZA" dirty="0" smtClean="0"/>
              <a:t>dead (</a:t>
            </a:r>
            <a:r>
              <a:rPr lang="en-ZA" smtClean="0"/>
              <a:t>compulsory photo)</a:t>
            </a:r>
            <a:endParaRPr lang="en-ZA" dirty="0" smtClean="0"/>
          </a:p>
          <a:p>
            <a:pPr lvl="1"/>
            <a:r>
              <a:rPr lang="en-ZA" dirty="0" smtClean="0"/>
              <a:t>Bassinet</a:t>
            </a:r>
          </a:p>
          <a:p>
            <a:pPr lvl="1"/>
            <a:r>
              <a:rPr lang="en-ZA" dirty="0" smtClean="0"/>
              <a:t>Bedside co-sleeper</a:t>
            </a:r>
          </a:p>
          <a:p>
            <a:pPr lvl="1"/>
            <a:r>
              <a:rPr lang="en-ZA" dirty="0" smtClean="0"/>
              <a:t>Car seat</a:t>
            </a:r>
            <a:endParaRPr lang="en-ZA" dirty="0"/>
          </a:p>
          <a:p>
            <a:pPr lvl="1"/>
            <a:r>
              <a:rPr lang="en-ZA" dirty="0" smtClean="0"/>
              <a:t>Cradle / Crib</a:t>
            </a:r>
          </a:p>
          <a:p>
            <a:pPr lvl="1"/>
            <a:r>
              <a:rPr lang="en-ZA" dirty="0" smtClean="0"/>
              <a:t>Floor</a:t>
            </a:r>
          </a:p>
          <a:p>
            <a:pPr lvl="1"/>
            <a:r>
              <a:rPr lang="en-ZA" dirty="0" smtClean="0"/>
              <a:t>In </a:t>
            </a:r>
            <a:r>
              <a:rPr lang="en-ZA" dirty="0"/>
              <a:t>a person’s arms</a:t>
            </a:r>
          </a:p>
          <a:p>
            <a:pPr lvl="1"/>
            <a:r>
              <a:rPr lang="en-ZA" dirty="0" smtClean="0"/>
              <a:t>Mattress/box </a:t>
            </a:r>
            <a:r>
              <a:rPr lang="en-ZA" dirty="0"/>
              <a:t>spring </a:t>
            </a:r>
            <a:endParaRPr lang="en-ZA" dirty="0" smtClean="0"/>
          </a:p>
          <a:p>
            <a:pPr lvl="1"/>
            <a:r>
              <a:rPr lang="en-ZA" dirty="0" smtClean="0"/>
              <a:t>Mattress </a:t>
            </a:r>
            <a:r>
              <a:rPr lang="en-ZA" dirty="0"/>
              <a:t>on </a:t>
            </a:r>
            <a:r>
              <a:rPr lang="en-ZA" dirty="0" smtClean="0"/>
              <a:t>floor</a:t>
            </a:r>
          </a:p>
          <a:p>
            <a:pPr lvl="1"/>
            <a:r>
              <a:rPr lang="en-ZA" dirty="0" smtClean="0"/>
              <a:t>Playpen</a:t>
            </a:r>
          </a:p>
          <a:p>
            <a:pPr lvl="1"/>
            <a:r>
              <a:rPr lang="en-ZA" dirty="0" smtClean="0"/>
              <a:t>Portable </a:t>
            </a:r>
            <a:r>
              <a:rPr lang="en-ZA" dirty="0"/>
              <a:t>crib</a:t>
            </a:r>
          </a:p>
          <a:p>
            <a:pPr lvl="1"/>
            <a:r>
              <a:rPr lang="en-ZA" dirty="0" smtClean="0"/>
              <a:t>Sofa/couch</a:t>
            </a:r>
          </a:p>
          <a:p>
            <a:pPr lvl="1"/>
            <a:r>
              <a:rPr lang="en-ZA" dirty="0" smtClean="0"/>
              <a:t>Stroller/carriage</a:t>
            </a:r>
          </a:p>
          <a:p>
            <a:pPr lvl="1"/>
            <a:r>
              <a:rPr lang="en-ZA" dirty="0" smtClean="0"/>
              <a:t>Swing</a:t>
            </a:r>
            <a:endParaRPr lang="en-ZA" dirty="0"/>
          </a:p>
          <a:p>
            <a:pPr lvl="1"/>
            <a:r>
              <a:rPr lang="en-ZA" dirty="0" smtClean="0"/>
              <a:t>Other (Specify________________)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8028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Was there a heater or open fire/gas heater/ galley </a:t>
            </a:r>
            <a:r>
              <a:rPr lang="en-US" dirty="0" err="1"/>
              <a:t>blik</a:t>
            </a:r>
            <a:r>
              <a:rPr lang="en-US" dirty="0"/>
              <a:t> or other  heating device in room where deceased adult </a:t>
            </a:r>
            <a:r>
              <a:rPr lang="en-US" dirty="0" smtClean="0"/>
              <a:t>slept</a:t>
            </a:r>
          </a:p>
          <a:p>
            <a:pPr lvl="1"/>
            <a:r>
              <a:rPr lang="en-US" dirty="0" smtClean="0"/>
              <a:t>Yes (specify)</a:t>
            </a:r>
          </a:p>
          <a:p>
            <a:pPr lvl="1"/>
            <a:r>
              <a:rPr lang="en-US" dirty="0" smtClean="0"/>
              <a:t>No</a:t>
            </a:r>
          </a:p>
          <a:p>
            <a:r>
              <a:rPr lang="en-US" dirty="0" smtClean="0"/>
              <a:t>Is there a weird smell in the air</a:t>
            </a:r>
            <a:r>
              <a:rPr lang="en-ZA" dirty="0"/>
              <a:t> </a:t>
            </a:r>
            <a:r>
              <a:rPr lang="en-ZA" dirty="0" smtClean="0"/>
              <a:t>(e.g</a:t>
            </a:r>
            <a:r>
              <a:rPr lang="en-ZA" dirty="0"/>
              <a:t>.</a:t>
            </a:r>
            <a:r>
              <a:rPr lang="en-ZA" dirty="0" smtClean="0"/>
              <a:t> gas, chemical)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844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Who found the body</a:t>
            </a:r>
          </a:p>
          <a:p>
            <a:pPr lvl="1"/>
            <a:r>
              <a:rPr lang="en-ZA" dirty="0"/>
              <a:t>{type</a:t>
            </a:r>
            <a:r>
              <a:rPr lang="en-ZA" dirty="0" smtClean="0"/>
              <a:t>}</a:t>
            </a:r>
          </a:p>
          <a:p>
            <a:r>
              <a:rPr lang="en-ZA" dirty="0" smtClean="0"/>
              <a:t>Date and time last placed </a:t>
            </a:r>
          </a:p>
          <a:p>
            <a:pPr lvl="1"/>
            <a:r>
              <a:rPr lang="en-ZA" dirty="0" smtClean="0"/>
              <a:t>{type}</a:t>
            </a:r>
          </a:p>
          <a:p>
            <a:r>
              <a:rPr lang="en-ZA" dirty="0" smtClean="0"/>
              <a:t>Date and time the death was discovered</a:t>
            </a:r>
          </a:p>
          <a:p>
            <a:pPr lvl="1"/>
            <a:r>
              <a:rPr lang="en-ZA" dirty="0" smtClean="0"/>
              <a:t>{type}</a:t>
            </a:r>
          </a:p>
          <a:p>
            <a:r>
              <a:rPr lang="en-ZA" dirty="0" smtClean="0"/>
              <a:t>Date and time last seen alive, and by who</a:t>
            </a:r>
          </a:p>
          <a:p>
            <a:pPr lvl="1"/>
            <a:r>
              <a:rPr lang="en-ZA" dirty="0" smtClean="0"/>
              <a:t>{type}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6093296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327632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Have there been any other SIDS deaths in the family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General history</a:t>
            </a:r>
          </a:p>
          <a:p>
            <a:pPr lvl="1"/>
            <a:r>
              <a:rPr lang="en-ZA" dirty="0" smtClean="0"/>
              <a:t>{type}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3483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mtClean="0"/>
              <a:t>COMPULSORY PHOTO OF SCENE (WHERE INFANT WAS FOUND) AFTER BODY IS REMOVED</a:t>
            </a:r>
            <a:endParaRPr lang="en-ZA"/>
          </a:p>
        </p:txBody>
      </p:sp>
      <p:sp>
        <p:nvSpPr>
          <p:cNvPr id="4" name="TextBox 3"/>
          <p:cNvSpPr txBox="1"/>
          <p:nvPr/>
        </p:nvSpPr>
        <p:spPr>
          <a:xfrm>
            <a:off x="755576" y="6093296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LOGOUT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28912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INFORMATION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Investigating Officer</a:t>
            </a:r>
          </a:p>
          <a:p>
            <a:pPr lvl="1"/>
            <a:r>
              <a:rPr lang="en-ZA" dirty="0" smtClean="0"/>
              <a:t>Name, surname</a:t>
            </a:r>
          </a:p>
          <a:p>
            <a:pPr lvl="1"/>
            <a:r>
              <a:rPr lang="en-ZA" dirty="0" smtClean="0"/>
              <a:t>Rank</a:t>
            </a:r>
          </a:p>
          <a:p>
            <a:pPr lvl="1"/>
            <a:r>
              <a:rPr lang="en-ZA" dirty="0" smtClean="0"/>
              <a:t>Cell phone number</a:t>
            </a:r>
          </a:p>
          <a:p>
            <a:r>
              <a:rPr lang="en-ZA" dirty="0" smtClean="0"/>
              <a:t>First Officer on scene</a:t>
            </a:r>
          </a:p>
          <a:p>
            <a:pPr lvl="1"/>
            <a:r>
              <a:rPr lang="en-ZA" dirty="0" smtClean="0"/>
              <a:t>Name, surname</a:t>
            </a:r>
          </a:p>
          <a:p>
            <a:pPr lvl="1"/>
            <a:r>
              <a:rPr lang="en-ZA" dirty="0" smtClean="0"/>
              <a:t>Rank</a:t>
            </a:r>
          </a:p>
          <a:p>
            <a:pPr marL="457200" lvl="1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 smtClean="0"/>
              <a:t>GO TO NEXT PAGE</a:t>
            </a:r>
          </a:p>
        </p:txBody>
      </p:sp>
    </p:spTree>
    <p:extLst>
      <p:ext uri="{BB962C8B-B14F-4D97-AF65-F5344CB8AC3E}">
        <p14:creationId xmlns:p14="http://schemas.microsoft.com/office/powerpoint/2010/main" val="116971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DEMOGRAPHICS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 smtClean="0"/>
              <a:t>Gender</a:t>
            </a:r>
          </a:p>
          <a:p>
            <a:pPr lvl="1"/>
            <a:r>
              <a:rPr lang="en-ZA" dirty="0" smtClean="0"/>
              <a:t>Male, female, unknown</a:t>
            </a:r>
          </a:p>
          <a:p>
            <a:r>
              <a:rPr lang="en-ZA" dirty="0" smtClean="0"/>
              <a:t>Race</a:t>
            </a:r>
          </a:p>
          <a:p>
            <a:pPr lvl="1"/>
            <a:r>
              <a:rPr lang="en-ZA" dirty="0" smtClean="0"/>
              <a:t>Asian, Black, Coloured, White, unknown</a:t>
            </a:r>
          </a:p>
          <a:p>
            <a:r>
              <a:rPr lang="en-ZA" dirty="0" smtClean="0"/>
              <a:t>Unknown/known individual</a:t>
            </a:r>
          </a:p>
          <a:p>
            <a:pPr lvl="1"/>
            <a:r>
              <a:rPr lang="en-ZA" dirty="0" smtClean="0"/>
              <a:t>If known: ID (date of birth), name, surname</a:t>
            </a:r>
          </a:p>
          <a:p>
            <a:endParaRPr lang="en-ZA" dirty="0"/>
          </a:p>
          <a:p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GO TO NEXT PAGE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3789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CATEGORY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11144" cy="4525963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ZA" sz="2500" dirty="0">
                <a:solidFill>
                  <a:srgbClr val="FF0000"/>
                </a:solidFill>
              </a:rPr>
              <a:t>Sudden and unexpected death</a:t>
            </a:r>
          </a:p>
          <a:p>
            <a:pPr lvl="1"/>
            <a:r>
              <a:rPr lang="en-ZA" sz="2500" dirty="0">
                <a:solidFill>
                  <a:srgbClr val="FF0000"/>
                </a:solidFill>
              </a:rPr>
              <a:t>Sudden unexpected death of an infant (SUDI)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Sudden unexpected death of a child  (1 – 18 years)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Sudden unexpected death of an adult/ found dead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Foetus / Abandoned baby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Section 48  death –surgical case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Road traffic accidents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Pedestrian vehicle accident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Bicycle accident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Motorbike accident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Motor vehicle accident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Railway accident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Aviation accident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Fall/push/jump from height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Crush injury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Firearm discharge/  gunshot wound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Sharp force injury/ stab injury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Blunt force injury/ assault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Drowning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Gassing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Hanging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Ingestion/overdose /poisoning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Burns 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Lightning/ electrocution</a:t>
            </a:r>
          </a:p>
          <a:p>
            <a:endParaRPr lang="en-ZA" dirty="0" smtClean="0"/>
          </a:p>
          <a:p>
            <a:endParaRPr lang="en-ZA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6154763"/>
            <a:ext cx="4104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68828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PHOTO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 smtClean="0"/>
              <a:t>Compulsory scene photo, of the body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877272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23874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BODY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Is the body decomposed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Is there any medical intervention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Was resuscitation attempted</a:t>
            </a:r>
          </a:p>
          <a:p>
            <a:pPr lvl="1"/>
            <a:r>
              <a:rPr lang="en-ZA" dirty="0" smtClean="0"/>
              <a:t>Yes (by who {type})</a:t>
            </a:r>
          </a:p>
          <a:p>
            <a:pPr lvl="1"/>
            <a:r>
              <a:rPr lang="en-ZA" dirty="0" smtClean="0"/>
              <a:t>No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6021288"/>
            <a:ext cx="3096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400309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BODY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Had the infant been sick lately</a:t>
            </a:r>
          </a:p>
          <a:p>
            <a:pPr lvl="1"/>
            <a:r>
              <a:rPr lang="en-ZA" dirty="0" smtClean="0"/>
              <a:t>Yes 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If yes, was it</a:t>
            </a:r>
          </a:p>
          <a:p>
            <a:pPr lvl="1"/>
            <a:r>
              <a:rPr lang="en-ZA" dirty="0" smtClean="0"/>
              <a:t>Cold or sniffles</a:t>
            </a:r>
          </a:p>
          <a:p>
            <a:pPr lvl="1"/>
            <a:r>
              <a:rPr lang="en-ZA" dirty="0" smtClean="0"/>
              <a:t>Other minor illness</a:t>
            </a:r>
          </a:p>
          <a:p>
            <a:pPr lvl="1"/>
            <a:r>
              <a:rPr lang="en-ZA" dirty="0" smtClean="0"/>
              <a:t>Major illness</a:t>
            </a:r>
          </a:p>
          <a:p>
            <a:r>
              <a:rPr lang="en-ZA" dirty="0" smtClean="0"/>
              <a:t>Was the infant on any medication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6093296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429371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BODY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/>
              <a:t>Did the infant experience any falls or </a:t>
            </a:r>
            <a:r>
              <a:rPr lang="en-ZA" dirty="0" smtClean="0"/>
              <a:t>injury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 </a:t>
            </a:r>
          </a:p>
          <a:p>
            <a:r>
              <a:rPr lang="en-ZA" dirty="0"/>
              <a:t>What was the infant wearing</a:t>
            </a:r>
            <a:endParaRPr lang="en-ZA" dirty="0" smtClean="0"/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/>
              <a:t>Was the infant tightly </a:t>
            </a:r>
            <a:r>
              <a:rPr lang="en-ZA" dirty="0" smtClean="0"/>
              <a:t>wrapped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5371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BODY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 smtClean="0"/>
              <a:t>Bedding over infant (specify number)</a:t>
            </a:r>
          </a:p>
          <a:p>
            <a:pPr lvl="1"/>
            <a:r>
              <a:rPr lang="en-ZA" dirty="0"/>
              <a:t>Receiving </a:t>
            </a:r>
            <a:r>
              <a:rPr lang="en-ZA" dirty="0" smtClean="0"/>
              <a:t>blankets</a:t>
            </a:r>
          </a:p>
          <a:p>
            <a:pPr lvl="1"/>
            <a:r>
              <a:rPr lang="en-ZA" dirty="0" smtClean="0"/>
              <a:t>Infant/child </a:t>
            </a:r>
            <a:r>
              <a:rPr lang="en-ZA" dirty="0"/>
              <a:t>blankets </a:t>
            </a:r>
            <a:endParaRPr lang="en-ZA" dirty="0" smtClean="0"/>
          </a:p>
          <a:p>
            <a:pPr lvl="1"/>
            <a:r>
              <a:rPr lang="en-ZA" dirty="0" smtClean="0"/>
              <a:t>Infant/child </a:t>
            </a:r>
            <a:r>
              <a:rPr lang="en-ZA" dirty="0"/>
              <a:t>comforters </a:t>
            </a:r>
            <a:r>
              <a:rPr lang="en-ZA" i="1" dirty="0"/>
              <a:t>(thick) </a:t>
            </a:r>
            <a:endParaRPr lang="en-ZA" i="1" dirty="0" smtClean="0"/>
          </a:p>
          <a:p>
            <a:pPr lvl="1"/>
            <a:r>
              <a:rPr lang="en-ZA" dirty="0" smtClean="0"/>
              <a:t>Adult </a:t>
            </a:r>
            <a:r>
              <a:rPr lang="en-ZA" dirty="0"/>
              <a:t>comforters/duvets </a:t>
            </a:r>
            <a:endParaRPr lang="en-ZA" dirty="0" smtClean="0"/>
          </a:p>
          <a:p>
            <a:pPr lvl="1"/>
            <a:r>
              <a:rPr lang="en-ZA" dirty="0" smtClean="0"/>
              <a:t>Adult </a:t>
            </a:r>
            <a:r>
              <a:rPr lang="en-ZA" dirty="0"/>
              <a:t>blankets </a:t>
            </a:r>
            <a:endParaRPr lang="en-ZA" dirty="0" smtClean="0"/>
          </a:p>
          <a:p>
            <a:pPr lvl="1"/>
            <a:r>
              <a:rPr lang="en-ZA" dirty="0" smtClean="0"/>
              <a:t>Sheets </a:t>
            </a:r>
          </a:p>
          <a:p>
            <a:pPr lvl="1"/>
            <a:r>
              <a:rPr lang="en-ZA" dirty="0" smtClean="0"/>
              <a:t>Sheepskin </a:t>
            </a:r>
          </a:p>
          <a:p>
            <a:pPr lvl="1"/>
            <a:r>
              <a:rPr lang="en-ZA" dirty="0" smtClean="0"/>
              <a:t>Pillows </a:t>
            </a:r>
          </a:p>
          <a:p>
            <a:pPr lvl="1"/>
            <a:r>
              <a:rPr lang="en-ZA" dirty="0" smtClean="0"/>
              <a:t>Other (specify_______)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812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3684</TotalTime>
  <Words>610</Words>
  <Application>Microsoft Office PowerPoint</Application>
  <PresentationFormat>On-screen Show (4:3)</PresentationFormat>
  <Paragraphs>192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ARRIVE AT DEATH SCENE</vt:lpstr>
      <vt:lpstr>INFORMATION</vt:lpstr>
      <vt:lpstr>DEMOGRAPHICS</vt:lpstr>
      <vt:lpstr>CATEGORY</vt:lpstr>
      <vt:lpstr>SCENE PHOTO</vt:lpstr>
      <vt:lpstr>THE BODY</vt:lpstr>
      <vt:lpstr>THE BODY</vt:lpstr>
      <vt:lpstr>THE BODY</vt:lpstr>
      <vt:lpstr>THE BODY</vt:lpstr>
      <vt:lpstr>SCENE OF INJURY</vt:lpstr>
      <vt:lpstr>SCENE OF INJURY</vt:lpstr>
      <vt:lpstr>SCENE OF INJURY</vt:lpstr>
      <vt:lpstr>SCENE OF INJURY</vt:lpstr>
      <vt:lpstr>SCENE OF INJURY</vt:lpstr>
      <vt:lpstr>SCENE OF INJURY</vt:lpstr>
      <vt:lpstr>THE SCENE</vt:lpstr>
      <vt:lpstr>THE SCENE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(death scene)</dc:title>
  <dc:creator>Cornelia</dc:creator>
  <cp:lastModifiedBy>Cornelia</cp:lastModifiedBy>
  <cp:revision>47</cp:revision>
  <dcterms:created xsi:type="dcterms:W3CDTF">2014-01-27T08:19:24Z</dcterms:created>
  <dcterms:modified xsi:type="dcterms:W3CDTF">2014-05-11T18:47:54Z</dcterms:modified>
</cp:coreProperties>
</file>