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9" r:id="rId3"/>
    <p:sldId id="281" r:id="rId4"/>
    <p:sldId id="259" r:id="rId5"/>
    <p:sldId id="284" r:id="rId6"/>
    <p:sldId id="286" r:id="rId7"/>
    <p:sldId id="290" r:id="rId8"/>
    <p:sldId id="285" r:id="rId9"/>
    <p:sldId id="280" r:id="rId10"/>
    <p:sldId id="288" r:id="rId11"/>
    <p:sldId id="291" r:id="rId12"/>
    <p:sldId id="260" r:id="rId13"/>
    <p:sldId id="261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the victim alone at time of death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(specify who)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36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Was there a heater or open fire/gas heater/ galley </a:t>
            </a:r>
            <a:r>
              <a:rPr lang="en-US" dirty="0" err="1"/>
              <a:t>blik</a:t>
            </a:r>
            <a:r>
              <a:rPr lang="en-US" dirty="0"/>
              <a:t> or other  heating device in room where deceased adult </a:t>
            </a:r>
            <a:r>
              <a:rPr lang="en-US" dirty="0" smtClean="0"/>
              <a:t>slept</a:t>
            </a:r>
          </a:p>
          <a:p>
            <a:pPr lvl="1"/>
            <a:r>
              <a:rPr lang="en-US" dirty="0" smtClean="0"/>
              <a:t>Yes (specify)</a:t>
            </a:r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 smtClean="0"/>
              <a:t>Is there a weird smell in the air</a:t>
            </a:r>
            <a:r>
              <a:rPr lang="en-ZA" dirty="0"/>
              <a:t> </a:t>
            </a:r>
            <a:r>
              <a:rPr lang="en-ZA" dirty="0" smtClean="0"/>
              <a:t>(e.g</a:t>
            </a:r>
            <a:r>
              <a:rPr lang="en-ZA" dirty="0"/>
              <a:t>.</a:t>
            </a:r>
            <a:r>
              <a:rPr lang="en-ZA" dirty="0" smtClean="0"/>
              <a:t> gas, chemical)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74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signs of a struggle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80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Is there a suspicion of strangulation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Is there a suspicion of </a:t>
            </a:r>
            <a:r>
              <a:rPr lang="en-ZA" dirty="0" smtClean="0"/>
              <a:t>smothering</a:t>
            </a:r>
            <a:endParaRPr lang="en-ZA" dirty="0"/>
          </a:p>
          <a:p>
            <a:pPr lvl="1"/>
            <a:r>
              <a:rPr lang="en-ZA" dirty="0"/>
              <a:t>Yes</a:t>
            </a:r>
          </a:p>
          <a:p>
            <a:pPr lvl="1"/>
            <a:r>
              <a:rPr lang="en-ZA" dirty="0"/>
              <a:t>No</a:t>
            </a:r>
          </a:p>
          <a:p>
            <a:r>
              <a:rPr lang="en-ZA" dirty="0"/>
              <a:t>Is there a suspicion of </a:t>
            </a:r>
            <a:r>
              <a:rPr lang="en-ZA" dirty="0" smtClean="0"/>
              <a:t>chocking</a:t>
            </a:r>
            <a:endParaRPr lang="en-ZA" dirty="0"/>
          </a:p>
          <a:p>
            <a:pPr lvl="1"/>
            <a:r>
              <a:rPr lang="en-ZA" dirty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smtClean="0"/>
              <a:t>LOGOUT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19726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srgbClr val="FF0000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srgbClr val="FF0000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Was the victim found close to water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2979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4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535</Words>
  <Application>Microsoft Office PowerPoint</Application>
  <PresentationFormat>On-screen Show (4:3)</PresentationFormat>
  <Paragraphs>162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SCENE OF INJURY</vt:lpstr>
      <vt:lpstr>SCENE OF INJURY</vt:lpstr>
      <vt:lpstr>HOW DO SCENE LOOK</vt:lpstr>
      <vt:lpstr>HOW DO SCENE 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45</cp:revision>
  <dcterms:created xsi:type="dcterms:W3CDTF">2014-01-27T08:19:24Z</dcterms:created>
  <dcterms:modified xsi:type="dcterms:W3CDTF">2014-05-11T17:47:54Z</dcterms:modified>
</cp:coreProperties>
</file>