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1" r:id="rId3"/>
    <p:sldId id="281" r:id="rId4"/>
    <p:sldId id="259" r:id="rId5"/>
    <p:sldId id="284" r:id="rId6"/>
    <p:sldId id="286" r:id="rId7"/>
    <p:sldId id="292" r:id="rId8"/>
    <p:sldId id="285" r:id="rId9"/>
    <p:sldId id="280" r:id="rId10"/>
    <p:sldId id="289" r:id="rId11"/>
    <p:sldId id="260" r:id="rId12"/>
    <p:sldId id="261" r:id="rId13"/>
    <p:sldId id="26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the time of death</a:t>
            </a:r>
          </a:p>
          <a:p>
            <a:pPr lvl="1"/>
            <a:r>
              <a:rPr lang="en-ZA" dirty="0" smtClean="0"/>
              <a:t>Yes </a:t>
            </a:r>
          </a:p>
          <a:p>
            <a:pPr lvl="1"/>
            <a:r>
              <a:rPr lang="en-ZA" dirty="0" smtClean="0"/>
              <a:t>No (</a:t>
            </a:r>
            <a:r>
              <a:rPr lang="en-ZA" smtClean="0"/>
              <a:t>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Was it a community assault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What is  the suspected blunt force object used</a:t>
            </a:r>
          </a:p>
          <a:p>
            <a:pPr lvl="1"/>
            <a:r>
              <a:rPr lang="en-ZA" dirty="0" smtClean="0"/>
              <a:t>Specify________</a:t>
            </a:r>
          </a:p>
          <a:p>
            <a:r>
              <a:rPr lang="en-ZA" dirty="0" smtClean="0"/>
              <a:t>Is </a:t>
            </a:r>
            <a:r>
              <a:rPr lang="en-ZA" dirty="0"/>
              <a:t>the blunt force object still on scene</a:t>
            </a:r>
          </a:p>
          <a:p>
            <a:pPr lvl="1"/>
            <a:r>
              <a:rPr lang="en-ZA" dirty="0"/>
              <a:t>Yes (compulsory to take a photo of object)</a:t>
            </a:r>
          </a:p>
          <a:p>
            <a:pPr lvl="1"/>
            <a:r>
              <a:rPr lang="en-ZA" dirty="0"/>
              <a:t>No</a:t>
            </a:r>
          </a:p>
          <a:p>
            <a:endParaRPr lang="en-ZA" dirty="0" smtClean="0"/>
          </a:p>
          <a:p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1600" dirty="0" smtClean="0"/>
              <a:t>Is there a suspicion of strangulation</a:t>
            </a:r>
          </a:p>
          <a:p>
            <a:pPr lvl="1"/>
            <a:r>
              <a:rPr lang="en-ZA" sz="1600" dirty="0" smtClean="0"/>
              <a:t>Yes</a:t>
            </a:r>
          </a:p>
          <a:p>
            <a:pPr lvl="1"/>
            <a:r>
              <a:rPr lang="en-ZA" sz="1600" dirty="0" smtClean="0"/>
              <a:t>No </a:t>
            </a:r>
          </a:p>
          <a:p>
            <a:r>
              <a:rPr lang="en-ZA" sz="1600" dirty="0"/>
              <a:t>Is there a suspicion of </a:t>
            </a:r>
            <a:r>
              <a:rPr lang="en-ZA" sz="1600" dirty="0" smtClean="0"/>
              <a:t>smothering</a:t>
            </a:r>
            <a:endParaRPr lang="en-ZA" sz="1600" dirty="0"/>
          </a:p>
          <a:p>
            <a:pPr lvl="1"/>
            <a:r>
              <a:rPr lang="en-ZA" sz="1600" dirty="0"/>
              <a:t>Yes</a:t>
            </a:r>
          </a:p>
          <a:p>
            <a:pPr lvl="1"/>
            <a:r>
              <a:rPr lang="en-ZA" sz="1600" dirty="0"/>
              <a:t>No </a:t>
            </a:r>
          </a:p>
          <a:p>
            <a:r>
              <a:rPr lang="en-ZA" sz="1600" dirty="0"/>
              <a:t>Is there a suspicion of </a:t>
            </a:r>
            <a:r>
              <a:rPr lang="en-ZA" sz="1600" dirty="0" smtClean="0"/>
              <a:t>chocking</a:t>
            </a:r>
            <a:endParaRPr lang="en-ZA" sz="1600" dirty="0"/>
          </a:p>
          <a:p>
            <a:pPr lvl="1"/>
            <a:r>
              <a:rPr lang="en-ZA" sz="1600" dirty="0"/>
              <a:t>Yes</a:t>
            </a:r>
          </a:p>
          <a:p>
            <a:pPr lvl="1"/>
            <a:r>
              <a:rPr lang="en-ZA" sz="1600" dirty="0"/>
              <a:t>No </a:t>
            </a:r>
            <a:endParaRPr lang="en-ZA" sz="1600" dirty="0" smtClean="0"/>
          </a:p>
          <a:p>
            <a:r>
              <a:rPr lang="en-ZA" sz="1600" dirty="0" smtClean="0"/>
              <a:t>Suicide note</a:t>
            </a:r>
          </a:p>
          <a:p>
            <a:pPr lvl="1"/>
            <a:r>
              <a:rPr lang="en-ZA" sz="1600" dirty="0" smtClean="0"/>
              <a:t>Yes (police/with body)</a:t>
            </a:r>
          </a:p>
          <a:p>
            <a:pPr lvl="1"/>
            <a:r>
              <a:rPr lang="en-ZA" sz="1600" dirty="0" smtClean="0"/>
              <a:t>No</a:t>
            </a:r>
          </a:p>
          <a:p>
            <a:r>
              <a:rPr lang="en-ZA" sz="1600" dirty="0" smtClean="0"/>
              <a:t>General history</a:t>
            </a:r>
          </a:p>
          <a:p>
            <a:pPr lvl="1"/>
            <a:r>
              <a:rPr lang="en-ZA" sz="1600" dirty="0" smtClean="0"/>
              <a:t>{type}</a:t>
            </a:r>
            <a:endParaRPr lang="en-ZA" sz="1600" dirty="0"/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endParaRPr lang="en-ZA" sz="1600" dirty="0" smtClean="0"/>
          </a:p>
          <a:p>
            <a:pPr marL="0" indent="0">
              <a:buNone/>
            </a:pPr>
            <a:r>
              <a:rPr lang="en-ZA" sz="2800" dirty="0" smtClean="0"/>
              <a:t>LOGOUT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4066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Was the victim found close to water	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a rape-homicide suspected</a:t>
            </a:r>
          </a:p>
          <a:p>
            <a:pPr lvl="1"/>
            <a:r>
              <a:rPr lang="en-ZA" dirty="0"/>
              <a:t>Yes (REMEMBER TO BAG HANDS WITH PAPER BAGS)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Suspicion of suicide</a:t>
            </a:r>
          </a:p>
          <a:p>
            <a:pPr lvl="1"/>
            <a:r>
              <a:rPr lang="en-ZA" dirty="0" smtClean="0"/>
              <a:t>Yes 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Previous tempts </a:t>
            </a:r>
          </a:p>
          <a:p>
            <a:pPr lvl="1"/>
            <a:r>
              <a:rPr lang="en-ZA" dirty="0" smtClean="0"/>
              <a:t>Yes (specify how many)</a:t>
            </a:r>
          </a:p>
          <a:p>
            <a:pPr lvl="1"/>
            <a:r>
              <a:rPr lang="en-ZA" dirty="0" smtClean="0"/>
              <a:t>No </a:t>
            </a:r>
            <a:endParaRPr lang="en-ZA" dirty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2304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536</Words>
  <Application>Microsoft Office PowerPoint</Application>
  <PresentationFormat>On-screen Show (4:3)</PresentationFormat>
  <Paragraphs>177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42</cp:revision>
  <dcterms:created xsi:type="dcterms:W3CDTF">2014-01-27T08:19:24Z</dcterms:created>
  <dcterms:modified xsi:type="dcterms:W3CDTF">2014-05-11T19:18:16Z</dcterms:modified>
</cp:coreProperties>
</file>