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1" r:id="rId3"/>
    <p:sldId id="281" r:id="rId4"/>
    <p:sldId id="259" r:id="rId5"/>
    <p:sldId id="284" r:id="rId6"/>
    <p:sldId id="286" r:id="rId7"/>
    <p:sldId id="292" r:id="rId8"/>
    <p:sldId id="285" r:id="rId9"/>
    <p:sldId id="280" r:id="rId10"/>
    <p:sldId id="289" r:id="rId11"/>
    <p:sldId id="260" r:id="rId12"/>
    <p:sldId id="261" r:id="rId13"/>
    <p:sldId id="26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  <a:endParaRPr lang="en-ZA" dirty="0"/>
          </a:p>
          <a:p>
            <a:pPr lvl="1"/>
            <a:r>
              <a:rPr lang="en-ZA" dirty="0"/>
              <a:t>No (specify who)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Are there any accelerants at scene</a:t>
            </a:r>
          </a:p>
          <a:p>
            <a:pPr lvl="1"/>
            <a:r>
              <a:rPr lang="en-ZA" dirty="0" smtClean="0"/>
              <a:t>Yes (paraffin, gasoline, diesel, other (specify)_______)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there an igniter at the scene</a:t>
            </a:r>
          </a:p>
          <a:p>
            <a:pPr lvl="1"/>
            <a:r>
              <a:rPr lang="en-ZA" dirty="0" smtClean="0"/>
              <a:t>Yes (lighter, cigarette,  matches, other (specify)______)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there a suspicion of foul play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 dirty="0"/>
              <a:t>No </a:t>
            </a:r>
          </a:p>
          <a:p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7467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553</Words>
  <Application>Microsoft Office PowerPoint</Application>
  <PresentationFormat>On-screen Show (4:3)</PresentationFormat>
  <Paragraphs>170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40</cp:revision>
  <dcterms:created xsi:type="dcterms:W3CDTF">2014-01-27T08:19:24Z</dcterms:created>
  <dcterms:modified xsi:type="dcterms:W3CDTF">2014-05-11T18:41:27Z</dcterms:modified>
</cp:coreProperties>
</file>