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60" r:id="rId12"/>
    <p:sldId id="261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the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</a:t>
            </a:r>
            <a:r>
              <a:rPr lang="en-ZA" dirty="0"/>
              <a:t>(specify who)</a:t>
            </a:r>
          </a:p>
        </p:txBody>
      </p:sp>
    </p:spTree>
    <p:extLst>
      <p:ext uri="{BB962C8B-B14F-4D97-AF65-F5344CB8AC3E}">
        <p14:creationId xmlns:p14="http://schemas.microsoft.com/office/powerpoint/2010/main" val="35731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smtClean="0"/>
              <a:t>LOGOUT 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676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/>
              <a:t>No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4018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 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479</Words>
  <Application>Microsoft Office PowerPoint</Application>
  <PresentationFormat>On-screen Show (4:3)</PresentationFormat>
  <Paragraphs>147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50</cp:revision>
  <dcterms:created xsi:type="dcterms:W3CDTF">2014-01-27T08:19:24Z</dcterms:created>
  <dcterms:modified xsi:type="dcterms:W3CDTF">2014-05-11T19:18:06Z</dcterms:modified>
</cp:coreProperties>
</file>