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89" r:id="rId3"/>
    <p:sldId id="281" r:id="rId4"/>
    <p:sldId id="259" r:id="rId5"/>
    <p:sldId id="284" r:id="rId6"/>
    <p:sldId id="286" r:id="rId7"/>
    <p:sldId id="293" r:id="rId8"/>
    <p:sldId id="285" r:id="rId9"/>
    <p:sldId id="280" r:id="rId10"/>
    <p:sldId id="288" r:id="rId11"/>
    <p:sldId id="291" r:id="rId12"/>
    <p:sldId id="260" r:id="rId13"/>
    <p:sldId id="292" r:id="rId14"/>
    <p:sldId id="261" r:id="rId15"/>
    <p:sldId id="28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51E17-EC47-4D86-A134-C26DB7A3DD5D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FB44E-AF24-4442-A979-47FCF76AF5E1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093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FB44E-AF24-4442-A979-47FCF76AF5E1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1544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946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1675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1231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5665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5093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6680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7446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0720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1961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6476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7460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3999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ARRIVE AT DEATH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Time (of collection of body)</a:t>
            </a:r>
          </a:p>
          <a:p>
            <a:r>
              <a:rPr lang="en-ZA" dirty="0" smtClean="0"/>
              <a:t>Date (of collection of body)</a:t>
            </a:r>
          </a:p>
          <a:p>
            <a:r>
              <a:rPr lang="en-ZA" dirty="0" smtClean="0"/>
              <a:t>Location (GPS)</a:t>
            </a:r>
          </a:p>
          <a:p>
            <a:r>
              <a:rPr lang="en-ZA" dirty="0" smtClean="0"/>
              <a:t>Temperature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357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 smtClean="0"/>
              <a:t>If the body was found inside, was the door locked from the inside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Were the windows closed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Are any of the windows broken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Was the victim alone at time of death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 (specify who)</a:t>
            </a:r>
          </a:p>
          <a:p>
            <a:pPr marL="457200" lvl="1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5036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Was there a heater or open fire/gas heater/ galley </a:t>
            </a:r>
            <a:r>
              <a:rPr lang="en-US" dirty="0" err="1"/>
              <a:t>blik</a:t>
            </a:r>
            <a:r>
              <a:rPr lang="en-US" dirty="0"/>
              <a:t> or other  heating device in room where deceased adult </a:t>
            </a:r>
            <a:r>
              <a:rPr lang="en-US" dirty="0" smtClean="0"/>
              <a:t>slept</a:t>
            </a:r>
          </a:p>
          <a:p>
            <a:pPr lvl="1"/>
            <a:r>
              <a:rPr lang="en-US" dirty="0" smtClean="0"/>
              <a:t>Yes (specify)</a:t>
            </a:r>
          </a:p>
          <a:p>
            <a:pPr lvl="1"/>
            <a:r>
              <a:rPr lang="en-US" dirty="0" smtClean="0"/>
              <a:t>No</a:t>
            </a:r>
          </a:p>
          <a:p>
            <a:r>
              <a:rPr lang="en-US" dirty="0" smtClean="0"/>
              <a:t>Is there a weird smell in the air</a:t>
            </a:r>
            <a:r>
              <a:rPr lang="en-ZA" dirty="0"/>
              <a:t> </a:t>
            </a:r>
            <a:r>
              <a:rPr lang="en-ZA" dirty="0" smtClean="0"/>
              <a:t>(e.g</a:t>
            </a:r>
            <a:r>
              <a:rPr lang="en-ZA" dirty="0"/>
              <a:t>.</a:t>
            </a:r>
            <a:r>
              <a:rPr lang="en-ZA" dirty="0" smtClean="0"/>
              <a:t> gas, chemical)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308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ZA" dirty="0"/>
              <a:t>Outside</a:t>
            </a:r>
          </a:p>
          <a:p>
            <a:pPr lvl="1"/>
            <a:r>
              <a:rPr lang="en-ZA" dirty="0"/>
              <a:t>Yard</a:t>
            </a:r>
          </a:p>
          <a:p>
            <a:pPr lvl="1"/>
            <a:r>
              <a:rPr lang="en-ZA" dirty="0"/>
              <a:t>Residential institution</a:t>
            </a:r>
          </a:p>
          <a:p>
            <a:pPr lvl="1"/>
            <a:r>
              <a:rPr lang="en-ZA" dirty="0"/>
              <a:t>Informal settlement/ squatter </a:t>
            </a:r>
            <a:r>
              <a:rPr lang="en-ZA" dirty="0" smtClean="0"/>
              <a:t>camp</a:t>
            </a:r>
          </a:p>
          <a:p>
            <a:pPr lvl="1"/>
            <a:r>
              <a:rPr lang="en-ZA" dirty="0" smtClean="0"/>
              <a:t>Bar, shebeen, nightclub, disco</a:t>
            </a:r>
          </a:p>
          <a:p>
            <a:pPr lvl="1"/>
            <a:r>
              <a:rPr lang="en-ZA" dirty="0" smtClean="0"/>
              <a:t>Amusement park, sports area</a:t>
            </a:r>
          </a:p>
          <a:p>
            <a:pPr lvl="1"/>
            <a:r>
              <a:rPr lang="en-ZA" dirty="0" smtClean="0"/>
              <a:t>Road/street/highway</a:t>
            </a:r>
          </a:p>
          <a:p>
            <a:pPr lvl="1"/>
            <a:r>
              <a:rPr lang="en-ZA" dirty="0" smtClean="0"/>
              <a:t>Railway track, station</a:t>
            </a:r>
          </a:p>
          <a:p>
            <a:pPr lvl="1"/>
            <a:r>
              <a:rPr lang="en-ZA" dirty="0" smtClean="0"/>
              <a:t>Shop, bank, retail area</a:t>
            </a:r>
          </a:p>
          <a:p>
            <a:pPr lvl="1"/>
            <a:r>
              <a:rPr lang="en-ZA" dirty="0" smtClean="0"/>
              <a:t>School, educational area</a:t>
            </a:r>
          </a:p>
          <a:p>
            <a:pPr lvl="1"/>
            <a:r>
              <a:rPr lang="en-ZA" dirty="0" smtClean="0"/>
              <a:t>Medical service area</a:t>
            </a:r>
          </a:p>
          <a:p>
            <a:pPr lvl="1"/>
            <a:r>
              <a:rPr lang="en-ZA" dirty="0" smtClean="0"/>
              <a:t>Industrial &amp; construction area, mine</a:t>
            </a:r>
          </a:p>
          <a:p>
            <a:pPr lvl="1"/>
            <a:r>
              <a:rPr lang="en-ZA" dirty="0" smtClean="0"/>
              <a:t>Farm, primary production area</a:t>
            </a:r>
          </a:p>
          <a:p>
            <a:pPr lvl="1"/>
            <a:r>
              <a:rPr lang="en-ZA" dirty="0" smtClean="0"/>
              <a:t>Sea, lake, river, dam</a:t>
            </a:r>
          </a:p>
          <a:p>
            <a:pPr lvl="1"/>
            <a:r>
              <a:rPr lang="en-ZA" dirty="0" smtClean="0"/>
              <a:t>Open land, beach</a:t>
            </a:r>
          </a:p>
          <a:p>
            <a:pPr lvl="1"/>
            <a:r>
              <a:rPr lang="en-ZA" dirty="0" smtClean="0"/>
              <a:t>Countryside</a:t>
            </a:r>
          </a:p>
          <a:p>
            <a:pPr lvl="1"/>
            <a:r>
              <a:rPr lang="en-ZA" dirty="0" smtClean="0"/>
              <a:t>Prison</a:t>
            </a:r>
          </a:p>
          <a:p>
            <a:pPr lvl="1"/>
            <a:r>
              <a:rPr lang="en-ZA" dirty="0" smtClean="0"/>
              <a:t>Place unknown</a:t>
            </a:r>
          </a:p>
          <a:p>
            <a:pPr lvl="1"/>
            <a:r>
              <a:rPr lang="en-ZA" dirty="0" smtClean="0"/>
              <a:t>Other (specify)________________________</a:t>
            </a:r>
          </a:p>
          <a:p>
            <a:pPr lvl="1"/>
            <a:endParaRPr lang="en-ZA" dirty="0"/>
          </a:p>
          <a:p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301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Was the victim found in a car</a:t>
            </a:r>
          </a:p>
          <a:p>
            <a:pPr lvl="1"/>
            <a:r>
              <a:rPr lang="en-ZA" dirty="0" smtClean="0"/>
              <a:t>Yes (specify)</a:t>
            </a:r>
          </a:p>
          <a:p>
            <a:pPr lvl="1"/>
            <a:r>
              <a:rPr lang="en-ZA" smtClean="0"/>
              <a:t>No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7636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HOW DO SCENE LOOK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Are there signs of a struggle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Alcohol bottle standing around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Drug paraphernalia 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pPr lvl="1"/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18803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Suicide note</a:t>
            </a:r>
          </a:p>
          <a:p>
            <a:pPr lvl="1"/>
            <a:r>
              <a:rPr lang="en-ZA" dirty="0" smtClean="0"/>
              <a:t>Yes (police/with body)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General history</a:t>
            </a:r>
          </a:p>
          <a:p>
            <a:pPr lvl="1"/>
            <a:r>
              <a:rPr lang="en-ZA" dirty="0" smtClean="0"/>
              <a:t>{type}</a:t>
            </a: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LOGOUT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6324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INFORMATION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Investigating Officer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lvl="1"/>
            <a:r>
              <a:rPr lang="en-ZA" dirty="0" smtClean="0"/>
              <a:t>Cell phone number</a:t>
            </a:r>
          </a:p>
          <a:p>
            <a:r>
              <a:rPr lang="en-ZA" dirty="0" smtClean="0"/>
              <a:t>First Officer on scene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marL="457200" lvl="1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 smtClean="0"/>
              <a:t>GO TO NEXT PAGE</a:t>
            </a:r>
          </a:p>
        </p:txBody>
      </p:sp>
    </p:spTree>
    <p:extLst>
      <p:ext uri="{BB962C8B-B14F-4D97-AF65-F5344CB8AC3E}">
        <p14:creationId xmlns:p14="http://schemas.microsoft.com/office/powerpoint/2010/main" val="116971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DEMOGRAPHICS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smtClean="0"/>
              <a:t>Gender</a:t>
            </a:r>
          </a:p>
          <a:p>
            <a:pPr lvl="1"/>
            <a:r>
              <a:rPr lang="en-ZA" dirty="0" smtClean="0"/>
              <a:t>Male, female, unknown</a:t>
            </a:r>
          </a:p>
          <a:p>
            <a:r>
              <a:rPr lang="en-ZA" dirty="0" smtClean="0"/>
              <a:t>Race</a:t>
            </a:r>
          </a:p>
          <a:p>
            <a:pPr lvl="1"/>
            <a:r>
              <a:rPr lang="en-ZA" dirty="0" smtClean="0"/>
              <a:t>Asian, Black, Coloured, White, unknown</a:t>
            </a:r>
          </a:p>
          <a:p>
            <a:r>
              <a:rPr lang="en-ZA" dirty="0" smtClean="0"/>
              <a:t>Unknown/known individual</a:t>
            </a:r>
          </a:p>
          <a:p>
            <a:pPr lvl="1"/>
            <a:r>
              <a:rPr lang="en-ZA" dirty="0" smtClean="0"/>
              <a:t>If known: ID, name, surname</a:t>
            </a:r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378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CATEGORY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11144" cy="4525963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ZA" sz="2500" dirty="0">
                <a:solidFill>
                  <a:prstClr val="black"/>
                </a:solidFill>
              </a:rPr>
              <a:t>Sudden and unexpected death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an infant (SUDI)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 child  (1 – 18 years)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an adult/ found dead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Foetus / Abandoned baby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Section 48  death –surgical case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Road traffic accidents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Pedestrian vehicle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Bicycle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Motorbike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Motor vehicle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Railway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Aviation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Fall/push/jump from height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Crush injury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Firearm discharge/  gunshot wound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Sharp force injury/ stab injury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Blunt force injury/ assault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Drowning</a:t>
            </a:r>
          </a:p>
          <a:p>
            <a:pPr lvl="0"/>
            <a:r>
              <a:rPr lang="en-ZA" sz="2500" dirty="0">
                <a:solidFill>
                  <a:srgbClr val="FF0000"/>
                </a:solidFill>
              </a:rPr>
              <a:t>Gassing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Hanging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Ingestion/overdose /poisoning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Burns 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Lightning/ electrocution</a:t>
            </a:r>
          </a:p>
          <a:p>
            <a:endParaRPr lang="en-ZA" dirty="0" smtClean="0"/>
          </a:p>
          <a:p>
            <a:endParaRPr lang="en-ZA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154763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6882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PHOTO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>Compulsory scene photo, of the body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877272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23874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BODY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Is the body decomposed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Is there any medical intervention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Who found the body</a:t>
            </a:r>
          </a:p>
          <a:p>
            <a:pPr lvl="1"/>
            <a:r>
              <a:rPr lang="en-ZA" smtClean="0"/>
              <a:t>{type}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6021288"/>
            <a:ext cx="3096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400309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BODY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Suspicion of suicide</a:t>
            </a:r>
          </a:p>
          <a:p>
            <a:pPr lvl="1"/>
            <a:r>
              <a:rPr lang="en-ZA" dirty="0"/>
              <a:t>Yes </a:t>
            </a:r>
          </a:p>
          <a:p>
            <a:pPr lvl="1"/>
            <a:r>
              <a:rPr lang="en-ZA" dirty="0"/>
              <a:t>No</a:t>
            </a:r>
          </a:p>
          <a:p>
            <a:r>
              <a:rPr lang="en-ZA" dirty="0"/>
              <a:t>Previous tempts </a:t>
            </a:r>
          </a:p>
          <a:p>
            <a:pPr lvl="1"/>
            <a:r>
              <a:rPr lang="en-ZA" dirty="0"/>
              <a:t>Yes (specify how many)</a:t>
            </a:r>
          </a:p>
          <a:p>
            <a:pPr lvl="1"/>
            <a:r>
              <a:rPr lang="en-ZA" dirty="0"/>
              <a:t>No </a:t>
            </a:r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r>
              <a:rPr lang="en-ZA" smtClean="0"/>
              <a:t>GO TO NEXT PAGE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146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Choose between inside and outside then the drop list for specifically where inside or outside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6828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ZA" dirty="0" smtClean="0"/>
              <a:t>Inside</a:t>
            </a:r>
          </a:p>
          <a:p>
            <a:pPr lvl="1"/>
            <a:r>
              <a:rPr lang="en-ZA" dirty="0" smtClean="0"/>
              <a:t>Private house</a:t>
            </a:r>
          </a:p>
          <a:p>
            <a:pPr lvl="1"/>
            <a:r>
              <a:rPr lang="en-ZA" dirty="0" smtClean="0"/>
              <a:t>Residential institution</a:t>
            </a:r>
          </a:p>
          <a:p>
            <a:pPr lvl="1"/>
            <a:r>
              <a:rPr lang="en-ZA" dirty="0" smtClean="0"/>
              <a:t>Informal settlement/squatter camp</a:t>
            </a:r>
          </a:p>
          <a:p>
            <a:pPr lvl="1"/>
            <a:r>
              <a:rPr lang="en-ZA" dirty="0" smtClean="0"/>
              <a:t>Bar, shebeen, night club, disco</a:t>
            </a:r>
          </a:p>
          <a:p>
            <a:pPr lvl="1"/>
            <a:r>
              <a:rPr lang="en-ZA" dirty="0" smtClean="0"/>
              <a:t>Amusement park, sports area</a:t>
            </a:r>
          </a:p>
          <a:p>
            <a:pPr lvl="1"/>
            <a:r>
              <a:rPr lang="en-ZA" dirty="0" smtClean="0"/>
              <a:t>Railway station</a:t>
            </a:r>
          </a:p>
          <a:p>
            <a:pPr lvl="1"/>
            <a:r>
              <a:rPr lang="en-ZA" dirty="0" smtClean="0"/>
              <a:t>Shop, bank, retail area</a:t>
            </a:r>
          </a:p>
          <a:p>
            <a:pPr lvl="1"/>
            <a:r>
              <a:rPr lang="en-ZA" dirty="0" smtClean="0"/>
              <a:t>School, educational area</a:t>
            </a:r>
          </a:p>
          <a:p>
            <a:pPr lvl="1"/>
            <a:r>
              <a:rPr lang="en-ZA" dirty="0" smtClean="0"/>
              <a:t>Medical service area</a:t>
            </a:r>
          </a:p>
          <a:p>
            <a:pPr lvl="1"/>
            <a:r>
              <a:rPr lang="en-ZA" dirty="0" smtClean="0"/>
              <a:t>Industrial &amp; constructional area , mine</a:t>
            </a:r>
          </a:p>
          <a:p>
            <a:pPr lvl="1"/>
            <a:r>
              <a:rPr lang="en-ZA" dirty="0" smtClean="0"/>
              <a:t>Farm &amp; primary production area</a:t>
            </a:r>
          </a:p>
          <a:p>
            <a:pPr lvl="1"/>
            <a:r>
              <a:rPr lang="en-ZA" dirty="0" smtClean="0"/>
              <a:t>In custody, prison</a:t>
            </a:r>
          </a:p>
          <a:p>
            <a:pPr lvl="1"/>
            <a:r>
              <a:rPr lang="en-ZA" dirty="0" smtClean="0"/>
              <a:t>Place unknown</a:t>
            </a:r>
          </a:p>
          <a:p>
            <a:pPr lvl="1"/>
            <a:r>
              <a:rPr lang="en-ZA" dirty="0" smtClean="0"/>
              <a:t>Other (specify)_______________________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4472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3596</TotalTime>
  <Words>541</Words>
  <Application>Microsoft Office PowerPoint</Application>
  <PresentationFormat>On-screen Show (4:3)</PresentationFormat>
  <Paragraphs>167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ARRIVE AT DEATH SCENE</vt:lpstr>
      <vt:lpstr>INFORMATION</vt:lpstr>
      <vt:lpstr>DEMOGRAPHICS</vt:lpstr>
      <vt:lpstr>CATEGORY</vt:lpstr>
      <vt:lpstr>SCENE PHOTO</vt:lpstr>
      <vt:lpstr>THE BODY</vt:lpstr>
      <vt:lpstr>THE BODY</vt:lpstr>
      <vt:lpstr>SCENE OF INJURY</vt:lpstr>
      <vt:lpstr>SCENE OF INJURY</vt:lpstr>
      <vt:lpstr>SCENE OF INJURY</vt:lpstr>
      <vt:lpstr>SCENE OF INJURY</vt:lpstr>
      <vt:lpstr>SCENE OF INJURY</vt:lpstr>
      <vt:lpstr>SCENE OF INJURY</vt:lpstr>
      <vt:lpstr>HOW DO SCENE LOOK</vt:lpstr>
      <vt:lpstr>THE SCENE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(death scene)</dc:title>
  <dc:creator>Cornelia</dc:creator>
  <cp:lastModifiedBy>Cornelia</cp:lastModifiedBy>
  <cp:revision>36</cp:revision>
  <dcterms:created xsi:type="dcterms:W3CDTF">2014-01-27T08:19:24Z</dcterms:created>
  <dcterms:modified xsi:type="dcterms:W3CDTF">2014-05-11T18:42:05Z</dcterms:modified>
</cp:coreProperties>
</file>