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89" r:id="rId3"/>
    <p:sldId id="281" r:id="rId4"/>
    <p:sldId id="259" r:id="rId5"/>
    <p:sldId id="284" r:id="rId6"/>
    <p:sldId id="286" r:id="rId7"/>
    <p:sldId id="290" r:id="rId8"/>
    <p:sldId id="285" r:id="rId9"/>
    <p:sldId id="280" r:id="rId10"/>
    <p:sldId id="288" r:id="rId11"/>
    <p:sldId id="260" r:id="rId12"/>
    <p:sldId id="261" r:id="rId13"/>
    <p:sldId id="262" r:id="rId14"/>
    <p:sldId id="28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751E17-EC47-4D86-A134-C26DB7A3DD5D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FFB44E-AF24-4442-A979-47FCF76AF5E1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30935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FB44E-AF24-4442-A979-47FCF76AF5E1}" type="slidenum">
              <a:rPr lang="en-ZA" smtClean="0"/>
              <a:t>4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15449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79460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16751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1231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56655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50934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66802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74469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07201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19615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6476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74604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39997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ARRIVE AT DEATH SCENE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ZA" dirty="0" smtClean="0"/>
              <a:t>Time (of collection of body)</a:t>
            </a:r>
          </a:p>
          <a:p>
            <a:r>
              <a:rPr lang="en-ZA" dirty="0" smtClean="0"/>
              <a:t>Date (of collection of body)</a:t>
            </a:r>
          </a:p>
          <a:p>
            <a:r>
              <a:rPr lang="en-ZA" dirty="0" smtClean="0"/>
              <a:t>Location (GPS)</a:t>
            </a:r>
          </a:p>
          <a:p>
            <a:r>
              <a:rPr lang="en-ZA" dirty="0" smtClean="0"/>
              <a:t>Temperature</a:t>
            </a:r>
          </a:p>
          <a:p>
            <a:endParaRPr lang="en-ZA" dirty="0"/>
          </a:p>
          <a:p>
            <a:endParaRPr lang="en-ZA" dirty="0" smtClean="0"/>
          </a:p>
          <a:p>
            <a:endParaRPr lang="en-ZA" dirty="0"/>
          </a:p>
          <a:p>
            <a:endParaRPr lang="en-ZA" dirty="0" smtClean="0"/>
          </a:p>
          <a:p>
            <a:pPr marL="0" indent="0">
              <a:buNone/>
            </a:pPr>
            <a:r>
              <a:rPr lang="en-ZA" dirty="0" smtClean="0"/>
              <a:t>GO TO NEXT PAGE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3572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SCENE OF INJURY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ZA" dirty="0" smtClean="0"/>
              <a:t>If the body was found inside, was the door locked from the inside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Were the windows closed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Are any of the windows broken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Was the victim alone at time of death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 (specify who)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50364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SCENE OF INJURY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ZA" dirty="0"/>
              <a:t>Outside</a:t>
            </a:r>
          </a:p>
          <a:p>
            <a:pPr lvl="1"/>
            <a:r>
              <a:rPr lang="en-ZA" dirty="0"/>
              <a:t>Yard</a:t>
            </a:r>
          </a:p>
          <a:p>
            <a:pPr lvl="1"/>
            <a:r>
              <a:rPr lang="en-ZA" dirty="0"/>
              <a:t>Residential institution</a:t>
            </a:r>
          </a:p>
          <a:p>
            <a:pPr lvl="1"/>
            <a:r>
              <a:rPr lang="en-ZA" dirty="0"/>
              <a:t>Informal settlement/ squatter </a:t>
            </a:r>
            <a:r>
              <a:rPr lang="en-ZA" dirty="0" smtClean="0"/>
              <a:t>camp</a:t>
            </a:r>
          </a:p>
          <a:p>
            <a:pPr lvl="1"/>
            <a:r>
              <a:rPr lang="en-ZA" dirty="0" smtClean="0"/>
              <a:t>Bar, shebeen, nightclub, disco</a:t>
            </a:r>
          </a:p>
          <a:p>
            <a:pPr lvl="1"/>
            <a:r>
              <a:rPr lang="en-ZA" dirty="0" smtClean="0"/>
              <a:t>Amusement park, sports area</a:t>
            </a:r>
          </a:p>
          <a:p>
            <a:pPr lvl="1"/>
            <a:r>
              <a:rPr lang="en-ZA" dirty="0" smtClean="0"/>
              <a:t>Road/street/highway</a:t>
            </a:r>
          </a:p>
          <a:p>
            <a:pPr lvl="1"/>
            <a:r>
              <a:rPr lang="en-ZA" dirty="0" smtClean="0"/>
              <a:t>Railway track, station</a:t>
            </a:r>
          </a:p>
          <a:p>
            <a:pPr lvl="1"/>
            <a:r>
              <a:rPr lang="en-ZA" dirty="0" smtClean="0"/>
              <a:t>Shop, bank, retail area</a:t>
            </a:r>
          </a:p>
          <a:p>
            <a:pPr lvl="1"/>
            <a:r>
              <a:rPr lang="en-ZA" dirty="0" smtClean="0"/>
              <a:t>School, educational area</a:t>
            </a:r>
          </a:p>
          <a:p>
            <a:pPr lvl="1"/>
            <a:r>
              <a:rPr lang="en-ZA" dirty="0" smtClean="0"/>
              <a:t>Medical service area</a:t>
            </a:r>
          </a:p>
          <a:p>
            <a:pPr lvl="1"/>
            <a:r>
              <a:rPr lang="en-ZA" dirty="0" smtClean="0"/>
              <a:t>Industrial &amp; construction area, mine</a:t>
            </a:r>
          </a:p>
          <a:p>
            <a:pPr lvl="1"/>
            <a:r>
              <a:rPr lang="en-ZA" dirty="0" smtClean="0"/>
              <a:t>Farm, primary production area</a:t>
            </a:r>
          </a:p>
          <a:p>
            <a:pPr lvl="1"/>
            <a:r>
              <a:rPr lang="en-ZA" dirty="0" smtClean="0"/>
              <a:t>Sea, lake, river, dam</a:t>
            </a:r>
          </a:p>
          <a:p>
            <a:pPr lvl="1"/>
            <a:r>
              <a:rPr lang="en-ZA" dirty="0" smtClean="0"/>
              <a:t>Open land, beach</a:t>
            </a:r>
          </a:p>
          <a:p>
            <a:pPr lvl="1"/>
            <a:r>
              <a:rPr lang="en-ZA" dirty="0" smtClean="0"/>
              <a:t>Countryside</a:t>
            </a:r>
          </a:p>
          <a:p>
            <a:pPr lvl="1"/>
            <a:r>
              <a:rPr lang="en-ZA" dirty="0" smtClean="0"/>
              <a:t>Prison</a:t>
            </a:r>
          </a:p>
          <a:p>
            <a:pPr lvl="1"/>
            <a:r>
              <a:rPr lang="en-ZA" dirty="0" smtClean="0"/>
              <a:t>Place unknown</a:t>
            </a:r>
          </a:p>
          <a:p>
            <a:pPr lvl="1"/>
            <a:r>
              <a:rPr lang="en-ZA" dirty="0" smtClean="0"/>
              <a:t>Other (specify)________________________</a:t>
            </a:r>
          </a:p>
          <a:p>
            <a:pPr lvl="1"/>
            <a:endParaRPr lang="en-ZA" dirty="0"/>
          </a:p>
          <a:p>
            <a:endParaRPr lang="en-ZA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6093296"/>
            <a:ext cx="39604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000" dirty="0" smtClean="0"/>
              <a:t>GO TO NEXT PAGE</a:t>
            </a:r>
            <a:endParaRPr lang="en-ZA" sz="3000" dirty="0"/>
          </a:p>
        </p:txBody>
      </p:sp>
    </p:spTree>
    <p:extLst>
      <p:ext uri="{BB962C8B-B14F-4D97-AF65-F5344CB8AC3E}">
        <p14:creationId xmlns:p14="http://schemas.microsoft.com/office/powerpoint/2010/main" val="3017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HOW DO SCENE LOOK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 smtClean="0"/>
              <a:t>Are there signs of a struggle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  <a:endParaRPr lang="en-ZA" dirty="0" smtClean="0"/>
          </a:p>
          <a:p>
            <a:r>
              <a:rPr lang="en-ZA" dirty="0" smtClean="0"/>
              <a:t>Alcohol bottle standing around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Drug paraphernalia 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pPr lvl="1"/>
            <a:endParaRPr lang="en-ZA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6093296"/>
            <a:ext cx="39604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000" dirty="0" smtClean="0"/>
              <a:t>GO TO NEXT PAGE</a:t>
            </a:r>
            <a:endParaRPr lang="en-ZA" sz="3000" dirty="0"/>
          </a:p>
        </p:txBody>
      </p:sp>
    </p:spTree>
    <p:extLst>
      <p:ext uri="{BB962C8B-B14F-4D97-AF65-F5344CB8AC3E}">
        <p14:creationId xmlns:p14="http://schemas.microsoft.com/office/powerpoint/2010/main" val="188033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SCENE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COLLECT THE SUSPECTED SUBSTANCES (MEDICATION) OF </a:t>
            </a:r>
            <a:r>
              <a:rPr lang="en-ZA" dirty="0" smtClean="0"/>
              <a:t>OVERDOSE/INGESTION/POISON</a:t>
            </a:r>
            <a:endParaRPr lang="en-ZA" dirty="0" smtClean="0"/>
          </a:p>
        </p:txBody>
      </p:sp>
    </p:spTree>
    <p:extLst>
      <p:ext uri="{BB962C8B-B14F-4D97-AF65-F5344CB8AC3E}">
        <p14:creationId xmlns:p14="http://schemas.microsoft.com/office/powerpoint/2010/main" val="327632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SCENE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ZA" dirty="0" smtClean="0"/>
              <a:t>Suicide note</a:t>
            </a:r>
          </a:p>
          <a:p>
            <a:pPr lvl="1"/>
            <a:r>
              <a:rPr lang="en-ZA" dirty="0" smtClean="0"/>
              <a:t>Yes (police/with body)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General history</a:t>
            </a:r>
          </a:p>
          <a:p>
            <a:pPr lvl="1"/>
            <a:r>
              <a:rPr lang="en-ZA" dirty="0" smtClean="0"/>
              <a:t>{type}</a:t>
            </a: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 smtClean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 smtClean="0"/>
          </a:p>
          <a:p>
            <a:pPr marL="0" indent="0">
              <a:buNone/>
            </a:pPr>
            <a:r>
              <a:rPr lang="en-ZA" dirty="0" smtClean="0"/>
              <a:t>LOGOUT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6324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INFORMATION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 smtClean="0"/>
              <a:t>Investigating Officer</a:t>
            </a:r>
          </a:p>
          <a:p>
            <a:pPr lvl="1"/>
            <a:r>
              <a:rPr lang="en-ZA" dirty="0" smtClean="0"/>
              <a:t>Name, surname</a:t>
            </a:r>
          </a:p>
          <a:p>
            <a:pPr lvl="1"/>
            <a:r>
              <a:rPr lang="en-ZA" dirty="0" smtClean="0"/>
              <a:t>Rank</a:t>
            </a:r>
          </a:p>
          <a:p>
            <a:pPr lvl="1"/>
            <a:r>
              <a:rPr lang="en-ZA" dirty="0" smtClean="0"/>
              <a:t>Cell phone number</a:t>
            </a:r>
          </a:p>
          <a:p>
            <a:r>
              <a:rPr lang="en-ZA" dirty="0" smtClean="0"/>
              <a:t>First Officer on scene</a:t>
            </a:r>
          </a:p>
          <a:p>
            <a:pPr lvl="1"/>
            <a:r>
              <a:rPr lang="en-ZA" dirty="0" smtClean="0"/>
              <a:t>Name, surname</a:t>
            </a:r>
          </a:p>
          <a:p>
            <a:pPr lvl="1"/>
            <a:r>
              <a:rPr lang="en-ZA" dirty="0" smtClean="0"/>
              <a:t>Rank</a:t>
            </a:r>
          </a:p>
          <a:p>
            <a:pPr marL="457200" lvl="1" indent="0">
              <a:buNone/>
            </a:pPr>
            <a:endParaRPr lang="en-ZA" dirty="0"/>
          </a:p>
          <a:p>
            <a:pPr marL="0" indent="0">
              <a:buNone/>
            </a:pPr>
            <a:r>
              <a:rPr lang="en-ZA" dirty="0" smtClean="0"/>
              <a:t>GO TO NEXT PAGE</a:t>
            </a:r>
          </a:p>
        </p:txBody>
      </p:sp>
    </p:spTree>
    <p:extLst>
      <p:ext uri="{BB962C8B-B14F-4D97-AF65-F5344CB8AC3E}">
        <p14:creationId xmlns:p14="http://schemas.microsoft.com/office/powerpoint/2010/main" val="1169712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DEMOGRAPHICS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ZA" dirty="0" smtClean="0"/>
              <a:t>Gender</a:t>
            </a:r>
          </a:p>
          <a:p>
            <a:pPr lvl="1"/>
            <a:r>
              <a:rPr lang="en-ZA" dirty="0" smtClean="0"/>
              <a:t>Male, female, unknown</a:t>
            </a:r>
          </a:p>
          <a:p>
            <a:r>
              <a:rPr lang="en-ZA" dirty="0" smtClean="0"/>
              <a:t>Race</a:t>
            </a:r>
          </a:p>
          <a:p>
            <a:pPr lvl="1"/>
            <a:r>
              <a:rPr lang="en-ZA" dirty="0" smtClean="0"/>
              <a:t>Asian, Black, Coloured, White, unknown</a:t>
            </a:r>
          </a:p>
          <a:p>
            <a:r>
              <a:rPr lang="en-ZA" dirty="0" smtClean="0"/>
              <a:t>Unknown/known individual</a:t>
            </a:r>
          </a:p>
          <a:p>
            <a:pPr lvl="1"/>
            <a:r>
              <a:rPr lang="en-ZA" dirty="0" smtClean="0"/>
              <a:t>If known: ID, name, surname</a:t>
            </a:r>
          </a:p>
          <a:p>
            <a:endParaRPr lang="en-ZA" dirty="0"/>
          </a:p>
          <a:p>
            <a:endParaRPr lang="en-ZA" dirty="0" smtClean="0"/>
          </a:p>
          <a:p>
            <a:pPr marL="0" indent="0">
              <a:buNone/>
            </a:pPr>
            <a:r>
              <a:rPr lang="en-ZA" dirty="0" smtClean="0"/>
              <a:t>GO TO NEXT PAGE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3789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CATEGORY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211144" cy="4525963"/>
          </a:xfrm>
        </p:spPr>
        <p:txBody>
          <a:bodyPr>
            <a:normAutofit fontScale="47500" lnSpcReduction="20000"/>
          </a:bodyPr>
          <a:lstStyle/>
          <a:p>
            <a:pPr lvl="0"/>
            <a:r>
              <a:rPr lang="en-ZA" sz="2500" dirty="0">
                <a:solidFill>
                  <a:prstClr val="black"/>
                </a:solidFill>
              </a:rPr>
              <a:t>Sudden and unexpected death</a:t>
            </a:r>
          </a:p>
          <a:p>
            <a:pPr lvl="1"/>
            <a:r>
              <a:rPr lang="en-ZA" sz="2500" dirty="0">
                <a:solidFill>
                  <a:prstClr val="black"/>
                </a:solidFill>
              </a:rPr>
              <a:t>Sudden unexpected death of an infant (SUDI)</a:t>
            </a:r>
          </a:p>
          <a:p>
            <a:pPr lvl="1"/>
            <a:r>
              <a:rPr lang="en-ZA" sz="2500" dirty="0">
                <a:solidFill>
                  <a:prstClr val="black"/>
                </a:solidFill>
              </a:rPr>
              <a:t>Sudden unexpected death of a child  (1 – 18 years)</a:t>
            </a:r>
          </a:p>
          <a:p>
            <a:pPr lvl="1"/>
            <a:r>
              <a:rPr lang="en-ZA" sz="2500" dirty="0">
                <a:solidFill>
                  <a:prstClr val="black"/>
                </a:solidFill>
              </a:rPr>
              <a:t>Sudden unexpected death of an adult/ found dead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Foetus / Abandoned baby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Section 48  death –surgical case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Road traffic accidents</a:t>
            </a:r>
          </a:p>
          <a:p>
            <a:pPr lvl="1"/>
            <a:r>
              <a:rPr lang="en-ZA" sz="2500" dirty="0">
                <a:solidFill>
                  <a:prstClr val="black"/>
                </a:solidFill>
              </a:rPr>
              <a:t>Pedestrian vehicle accident</a:t>
            </a:r>
          </a:p>
          <a:p>
            <a:pPr lvl="1"/>
            <a:r>
              <a:rPr lang="en-ZA" sz="2500" dirty="0">
                <a:solidFill>
                  <a:prstClr val="black"/>
                </a:solidFill>
              </a:rPr>
              <a:t>Bicycle accident</a:t>
            </a:r>
          </a:p>
          <a:p>
            <a:pPr lvl="1"/>
            <a:r>
              <a:rPr lang="en-ZA" sz="2500" dirty="0">
                <a:solidFill>
                  <a:prstClr val="black"/>
                </a:solidFill>
              </a:rPr>
              <a:t>Motorbike accident</a:t>
            </a:r>
          </a:p>
          <a:p>
            <a:pPr lvl="1"/>
            <a:r>
              <a:rPr lang="en-ZA" sz="2500" dirty="0">
                <a:solidFill>
                  <a:prstClr val="black"/>
                </a:solidFill>
              </a:rPr>
              <a:t>Motor vehicle accident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Railway accident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Aviation accident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Fall/push/jump from height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Crush injury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Firearm discharge/  gunshot wound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Sharp force injury/ stab injury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Blunt force injury/ assault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Drowning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Gassing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Hanging</a:t>
            </a:r>
          </a:p>
          <a:p>
            <a:pPr lvl="0"/>
            <a:r>
              <a:rPr lang="en-ZA" sz="2500" dirty="0">
                <a:solidFill>
                  <a:srgbClr val="FF0000"/>
                </a:solidFill>
              </a:rPr>
              <a:t>Ingestion/overdose /poisoning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Burns 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Lightning/ electrocution</a:t>
            </a:r>
          </a:p>
          <a:p>
            <a:endParaRPr lang="en-ZA" dirty="0" smtClean="0"/>
          </a:p>
          <a:p>
            <a:endParaRPr lang="en-ZA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6154763"/>
            <a:ext cx="41044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000" dirty="0" smtClean="0"/>
              <a:t>GO TO NEXT PAGE</a:t>
            </a:r>
            <a:endParaRPr lang="en-ZA" sz="3000" dirty="0"/>
          </a:p>
        </p:txBody>
      </p:sp>
    </p:spTree>
    <p:extLst>
      <p:ext uri="{BB962C8B-B14F-4D97-AF65-F5344CB8AC3E}">
        <p14:creationId xmlns:p14="http://schemas.microsoft.com/office/powerpoint/2010/main" val="68828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SCENE PHOTO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dirty="0" smtClean="0"/>
              <a:t>Compulsory scene photo, of the body</a:t>
            </a:r>
            <a:endParaRPr lang="en-ZA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877272"/>
            <a:ext cx="34563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000" dirty="0" smtClean="0"/>
              <a:t>GO TO NEXT PAGE</a:t>
            </a:r>
            <a:endParaRPr lang="en-ZA" sz="3000" dirty="0"/>
          </a:p>
        </p:txBody>
      </p:sp>
    </p:spTree>
    <p:extLst>
      <p:ext uri="{BB962C8B-B14F-4D97-AF65-F5344CB8AC3E}">
        <p14:creationId xmlns:p14="http://schemas.microsoft.com/office/powerpoint/2010/main" val="238747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BODY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Is the body decomposed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Is there any medical intervention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Who found the body</a:t>
            </a:r>
          </a:p>
          <a:p>
            <a:pPr lvl="1"/>
            <a:r>
              <a:rPr lang="en-ZA" smtClean="0"/>
              <a:t>{type}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0309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BODY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 smtClean="0"/>
              <a:t>Was the victim found close to water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/>
              <a:t>Suspicion of suicide</a:t>
            </a:r>
          </a:p>
          <a:p>
            <a:pPr lvl="1"/>
            <a:r>
              <a:rPr lang="en-ZA" dirty="0"/>
              <a:t>Yes </a:t>
            </a:r>
          </a:p>
          <a:p>
            <a:pPr lvl="1"/>
            <a:r>
              <a:rPr lang="en-ZA" dirty="0"/>
              <a:t>No</a:t>
            </a:r>
          </a:p>
          <a:p>
            <a:r>
              <a:rPr lang="en-ZA" dirty="0"/>
              <a:t>Previous tempts </a:t>
            </a:r>
          </a:p>
          <a:p>
            <a:pPr lvl="1"/>
            <a:r>
              <a:rPr lang="en-ZA" dirty="0"/>
              <a:t>Yes (specify how many)</a:t>
            </a:r>
          </a:p>
          <a:p>
            <a:pPr lvl="1"/>
            <a:r>
              <a:rPr lang="en-ZA"/>
              <a:t>No </a:t>
            </a:r>
          </a:p>
          <a:p>
            <a:endParaRPr lang="en-ZA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6021288"/>
            <a:ext cx="30963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000" dirty="0" smtClean="0"/>
              <a:t>GO TO NEXT PAGE</a:t>
            </a:r>
            <a:endParaRPr lang="en-ZA" sz="3000" dirty="0"/>
          </a:p>
        </p:txBody>
      </p:sp>
    </p:spTree>
    <p:extLst>
      <p:ext uri="{BB962C8B-B14F-4D97-AF65-F5344CB8AC3E}">
        <p14:creationId xmlns:p14="http://schemas.microsoft.com/office/powerpoint/2010/main" val="3585897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SCENE OF INJURY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Choose between inside and outside then the drop list for specifically where inside or outside</a:t>
            </a:r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 smtClean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 smtClean="0"/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6828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SCENE OF INJURY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ZA" dirty="0" smtClean="0"/>
              <a:t>Inside</a:t>
            </a:r>
          </a:p>
          <a:p>
            <a:pPr lvl="1"/>
            <a:r>
              <a:rPr lang="en-ZA" dirty="0" smtClean="0"/>
              <a:t>Private house</a:t>
            </a:r>
          </a:p>
          <a:p>
            <a:pPr lvl="1"/>
            <a:r>
              <a:rPr lang="en-ZA" dirty="0" smtClean="0"/>
              <a:t>Residential institution</a:t>
            </a:r>
          </a:p>
          <a:p>
            <a:pPr lvl="1"/>
            <a:r>
              <a:rPr lang="en-ZA" dirty="0" smtClean="0"/>
              <a:t>Informal settlement/squatter camp</a:t>
            </a:r>
          </a:p>
          <a:p>
            <a:pPr lvl="1"/>
            <a:r>
              <a:rPr lang="en-ZA" dirty="0" smtClean="0"/>
              <a:t>Bar, shebeen, night club, disco</a:t>
            </a:r>
          </a:p>
          <a:p>
            <a:pPr lvl="1"/>
            <a:r>
              <a:rPr lang="en-ZA" dirty="0" smtClean="0"/>
              <a:t>Amusement park, sports area</a:t>
            </a:r>
          </a:p>
          <a:p>
            <a:pPr lvl="1"/>
            <a:r>
              <a:rPr lang="en-ZA" dirty="0" smtClean="0"/>
              <a:t>Railway station</a:t>
            </a:r>
          </a:p>
          <a:p>
            <a:pPr lvl="1"/>
            <a:r>
              <a:rPr lang="en-ZA" dirty="0" smtClean="0"/>
              <a:t>Shop, bank, retail area</a:t>
            </a:r>
          </a:p>
          <a:p>
            <a:pPr lvl="1"/>
            <a:r>
              <a:rPr lang="en-ZA" dirty="0" smtClean="0"/>
              <a:t>School, educational area</a:t>
            </a:r>
          </a:p>
          <a:p>
            <a:pPr lvl="1"/>
            <a:r>
              <a:rPr lang="en-ZA" dirty="0" smtClean="0"/>
              <a:t>Medical service area</a:t>
            </a:r>
          </a:p>
          <a:p>
            <a:pPr lvl="1"/>
            <a:r>
              <a:rPr lang="en-ZA" dirty="0" smtClean="0"/>
              <a:t>Industrial &amp; constructional area , mine</a:t>
            </a:r>
          </a:p>
          <a:p>
            <a:pPr lvl="1"/>
            <a:r>
              <a:rPr lang="en-ZA" dirty="0" smtClean="0"/>
              <a:t>Farm &amp; primary production area</a:t>
            </a:r>
          </a:p>
          <a:p>
            <a:pPr lvl="1"/>
            <a:r>
              <a:rPr lang="en-ZA" dirty="0" smtClean="0"/>
              <a:t>In custody, prison</a:t>
            </a:r>
          </a:p>
          <a:p>
            <a:pPr lvl="1"/>
            <a:r>
              <a:rPr lang="en-ZA" dirty="0" smtClean="0"/>
              <a:t>Place unknown</a:t>
            </a:r>
          </a:p>
          <a:p>
            <a:pPr lvl="1"/>
            <a:r>
              <a:rPr lang="en-ZA" dirty="0" smtClean="0"/>
              <a:t>Other (specify)_______________________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44724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496</Words>
  <Application>Microsoft Office PowerPoint</Application>
  <PresentationFormat>On-screen Show (4:3)</PresentationFormat>
  <Paragraphs>159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ARRIVE AT DEATH SCENE</vt:lpstr>
      <vt:lpstr>INFORMATION</vt:lpstr>
      <vt:lpstr>DEMOGRAPHICS</vt:lpstr>
      <vt:lpstr>CATEGORY</vt:lpstr>
      <vt:lpstr>SCENE PHOTO</vt:lpstr>
      <vt:lpstr>THE BODY</vt:lpstr>
      <vt:lpstr>THE BODY</vt:lpstr>
      <vt:lpstr>SCENE OF INJURY</vt:lpstr>
      <vt:lpstr>SCENE OF INJURY</vt:lpstr>
      <vt:lpstr>SCENE OF INJURY</vt:lpstr>
      <vt:lpstr>SCENE OF INJURY</vt:lpstr>
      <vt:lpstr>HOW DO SCENE LOOK</vt:lpstr>
      <vt:lpstr>THE SCENE</vt:lpstr>
      <vt:lpstr>THE SCENE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GPS (death scene)</dc:title>
  <dc:creator>Cornelia</dc:creator>
  <cp:lastModifiedBy>Cornelia</cp:lastModifiedBy>
  <cp:revision>32</cp:revision>
  <dcterms:created xsi:type="dcterms:W3CDTF">2014-01-27T08:19:24Z</dcterms:created>
  <dcterms:modified xsi:type="dcterms:W3CDTF">2014-05-11T18:44:06Z</dcterms:modified>
</cp:coreProperties>
</file>