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89" r:id="rId3"/>
    <p:sldId id="281" r:id="rId4"/>
    <p:sldId id="259" r:id="rId5"/>
    <p:sldId id="284" r:id="rId6"/>
    <p:sldId id="286" r:id="rId7"/>
    <p:sldId id="290" r:id="rId8"/>
    <p:sldId id="285" r:id="rId9"/>
    <p:sldId id="280" r:id="rId10"/>
    <p:sldId id="288" r:id="rId11"/>
    <p:sldId id="260" r:id="rId12"/>
    <p:sldId id="261" r:id="rId13"/>
    <p:sldId id="262" r:id="rId14"/>
    <p:sldId id="283" r:id="rId15"/>
    <p:sldId id="263" r:id="rId16"/>
    <p:sldId id="29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time of death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(specify who)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3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mtClean="0"/>
              <a:t>Autoerotic </a:t>
            </a:r>
            <a:r>
              <a:rPr lang="en-ZA" dirty="0" smtClean="0"/>
              <a:t>asphyxia (yes/no)</a:t>
            </a:r>
          </a:p>
          <a:p>
            <a:r>
              <a:rPr lang="en-ZA" dirty="0" smtClean="0"/>
              <a:t>Partial hanging</a:t>
            </a:r>
          </a:p>
          <a:p>
            <a:pPr lvl="1"/>
            <a:r>
              <a:rPr lang="en-ZA" dirty="0" smtClean="0"/>
              <a:t>Sitting</a:t>
            </a:r>
          </a:p>
          <a:p>
            <a:pPr lvl="1"/>
            <a:r>
              <a:rPr lang="en-ZA" dirty="0" smtClean="0"/>
              <a:t>Kneeling</a:t>
            </a:r>
          </a:p>
          <a:p>
            <a:pPr lvl="1"/>
            <a:r>
              <a:rPr lang="en-ZA" dirty="0" smtClean="0"/>
              <a:t>Half-lying</a:t>
            </a:r>
          </a:p>
          <a:p>
            <a:pPr lvl="1"/>
            <a:r>
              <a:rPr lang="en-ZA" dirty="0" smtClean="0"/>
              <a:t>Feet still touching the floor</a:t>
            </a:r>
          </a:p>
          <a:p>
            <a:pPr lvl="1"/>
            <a:r>
              <a:rPr lang="en-ZA" dirty="0" smtClean="0"/>
              <a:t>Other (specify)____________</a:t>
            </a:r>
          </a:p>
          <a:p>
            <a:r>
              <a:rPr lang="en-ZA" dirty="0" smtClean="0"/>
              <a:t>Complete hanging</a:t>
            </a:r>
            <a:endParaRPr lang="en-ZA" dirty="0"/>
          </a:p>
          <a:p>
            <a:pPr marL="457200" lvl="1" indent="0">
              <a:buNone/>
            </a:pPr>
            <a:r>
              <a:rPr lang="en-ZA" dirty="0" smtClean="0"/>
              <a:t>(feet of ground/fully suspended)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Ligature still around the neck</a:t>
            </a:r>
          </a:p>
          <a:p>
            <a:pPr lvl="1"/>
            <a:r>
              <a:rPr lang="en-ZA" dirty="0" smtClean="0"/>
              <a:t>Yes </a:t>
            </a:r>
          </a:p>
          <a:p>
            <a:pPr lvl="1"/>
            <a:r>
              <a:rPr lang="en-ZA" dirty="0" smtClean="0"/>
              <a:t>No (specify who removed _____________)</a:t>
            </a:r>
          </a:p>
        </p:txBody>
      </p:sp>
    </p:spTree>
    <p:extLst>
      <p:ext uri="{BB962C8B-B14F-4D97-AF65-F5344CB8AC3E}">
        <p14:creationId xmlns:p14="http://schemas.microsoft.com/office/powerpoint/2010/main" val="42937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Ligature type</a:t>
            </a:r>
          </a:p>
          <a:p>
            <a:pPr lvl="1"/>
            <a:r>
              <a:rPr lang="en-ZA" dirty="0" smtClean="0"/>
              <a:t>Rope</a:t>
            </a:r>
          </a:p>
          <a:p>
            <a:pPr lvl="1"/>
            <a:r>
              <a:rPr lang="en-ZA" dirty="0" smtClean="0"/>
              <a:t>Tie</a:t>
            </a:r>
          </a:p>
          <a:p>
            <a:pPr lvl="1"/>
            <a:r>
              <a:rPr lang="en-ZA" dirty="0" smtClean="0"/>
              <a:t>Wire</a:t>
            </a:r>
          </a:p>
          <a:p>
            <a:pPr lvl="1"/>
            <a:r>
              <a:rPr lang="en-ZA" dirty="0" smtClean="0"/>
              <a:t>Hosepipe</a:t>
            </a:r>
          </a:p>
          <a:p>
            <a:pPr lvl="1"/>
            <a:r>
              <a:rPr lang="en-ZA" dirty="0" smtClean="0"/>
              <a:t>Material/fabric/towel/bedding</a:t>
            </a:r>
          </a:p>
          <a:p>
            <a:pPr lvl="1"/>
            <a:r>
              <a:rPr lang="en-ZA" dirty="0" smtClean="0"/>
              <a:t>Other(specify)_______________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1348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Is there a suspicion of strangulation</a:t>
            </a:r>
          </a:p>
          <a:p>
            <a:pPr lvl="1"/>
            <a:r>
              <a:rPr lang="en-ZA" dirty="0"/>
              <a:t>Yes</a:t>
            </a:r>
          </a:p>
          <a:p>
            <a:pPr lvl="1"/>
            <a:r>
              <a:rPr lang="en-ZA" dirty="0"/>
              <a:t>No </a:t>
            </a:r>
          </a:p>
          <a:p>
            <a:r>
              <a:rPr lang="en-ZA" dirty="0"/>
              <a:t>Is there a suspicion of smothering</a:t>
            </a:r>
          </a:p>
          <a:p>
            <a:pPr lvl="1"/>
            <a:r>
              <a:rPr lang="en-ZA" dirty="0"/>
              <a:t>Yes</a:t>
            </a:r>
          </a:p>
          <a:p>
            <a:pPr lvl="1"/>
            <a:r>
              <a:rPr lang="en-ZA" dirty="0"/>
              <a:t>No </a:t>
            </a:r>
          </a:p>
          <a:p>
            <a:r>
              <a:rPr lang="en-ZA" dirty="0"/>
              <a:t>Is there a suspicion of chocking</a:t>
            </a:r>
          </a:p>
          <a:p>
            <a:pPr lvl="1"/>
            <a:r>
              <a:rPr lang="en-ZA" dirty="0"/>
              <a:t>Yes</a:t>
            </a:r>
          </a:p>
          <a:p>
            <a:pPr lvl="1"/>
            <a:r>
              <a:rPr lang="en-ZA" dirty="0"/>
              <a:t>No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851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3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Was 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Suspicion of suicide</a:t>
            </a:r>
          </a:p>
          <a:p>
            <a:pPr lvl="1"/>
            <a:r>
              <a:rPr lang="en-ZA" dirty="0"/>
              <a:t>Yes </a:t>
            </a:r>
          </a:p>
          <a:p>
            <a:pPr lvl="1"/>
            <a:r>
              <a:rPr lang="en-ZA" dirty="0"/>
              <a:t>No</a:t>
            </a:r>
          </a:p>
          <a:p>
            <a:r>
              <a:rPr lang="en-ZA" dirty="0"/>
              <a:t>Previous tempts </a:t>
            </a:r>
          </a:p>
          <a:p>
            <a:pPr lvl="1"/>
            <a:r>
              <a:rPr lang="en-ZA" dirty="0"/>
              <a:t>Yes (specify how many)</a:t>
            </a:r>
          </a:p>
          <a:p>
            <a:pPr lvl="1"/>
            <a:r>
              <a:rPr lang="en-ZA"/>
              <a:t>No </a:t>
            </a:r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2163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573</Words>
  <Application>Microsoft Office PowerPoint</Application>
  <PresentationFormat>On-screen Show (4:3)</PresentationFormat>
  <Paragraphs>190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HOW DO SCENE LOOK</vt:lpstr>
      <vt:lpstr>THE SCENE</vt:lpstr>
      <vt:lpstr>THE SCENE</vt:lpstr>
      <vt:lpstr>THE SCENE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29</cp:revision>
  <dcterms:created xsi:type="dcterms:W3CDTF">2014-01-27T08:19:24Z</dcterms:created>
  <dcterms:modified xsi:type="dcterms:W3CDTF">2014-05-11T18:43:44Z</dcterms:modified>
</cp:coreProperties>
</file>