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2704575"/>
            <a:ext cx="10718760" cy="263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</a:rPr>
              <a:t>Master en NodeJS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709119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790868"/>
            <a:ext cx="10747189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</a:rPr>
              <a:t>&lt;Por="Pool Camacho Gonzales"/&gt;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1687047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&lt;!--Colletech--&gt;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568788" y="2836776"/>
            <a:ext cx="11150424" cy="5819544"/>
          </a:xfrm>
          <a:custGeom>
            <a:avLst/>
            <a:gdLst/>
            <a:ahLst/>
            <a:cxnLst/>
            <a:rect r="r" b="b" t="t" l="l"/>
            <a:pathLst>
              <a:path h="5819544" w="11150424">
                <a:moveTo>
                  <a:pt x="0" y="0"/>
                </a:moveTo>
                <a:lnTo>
                  <a:pt x="11150424" y="0"/>
                </a:lnTo>
                <a:lnTo>
                  <a:pt x="11150424" y="5819544"/>
                </a:lnTo>
                <a:lnTo>
                  <a:pt x="0" y="5819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Trabajo con objetos en JavaScript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955903" y="2411501"/>
            <a:ext cx="7303397" cy="4108161"/>
          </a:xfrm>
          <a:custGeom>
            <a:avLst/>
            <a:gdLst/>
            <a:ahLst/>
            <a:cxnLst/>
            <a:rect r="r" b="b" t="t" l="l"/>
            <a:pathLst>
              <a:path h="4108161" w="7303397">
                <a:moveTo>
                  <a:pt x="0" y="0"/>
                </a:moveTo>
                <a:lnTo>
                  <a:pt x="7303397" y="0"/>
                </a:lnTo>
                <a:lnTo>
                  <a:pt x="7303397" y="4108161"/>
                </a:lnTo>
                <a:lnTo>
                  <a:pt x="0" y="4108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Introducción a NodeJS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0111" y="2923413"/>
            <a:ext cx="6988679" cy="245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Node.js es un entorno de programación en tiempo de ejecución que permite a los desarrolladores construir aplicaciones en JavaScript tanto en el lado del servidor como en el lado del cliente.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108303" y="2563901"/>
            <a:ext cx="7303397" cy="4108161"/>
          </a:xfrm>
          <a:custGeom>
            <a:avLst/>
            <a:gdLst/>
            <a:ahLst/>
            <a:cxnLst/>
            <a:rect r="r" b="b" t="t" l="l"/>
            <a:pathLst>
              <a:path h="4108161" w="7303397">
                <a:moveTo>
                  <a:pt x="0" y="0"/>
                </a:moveTo>
                <a:lnTo>
                  <a:pt x="7303397" y="0"/>
                </a:lnTo>
                <a:lnTo>
                  <a:pt x="7303397" y="4108161"/>
                </a:lnTo>
                <a:lnTo>
                  <a:pt x="0" y="4108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08809" y="3179721"/>
            <a:ext cx="7855116" cy="3927558"/>
          </a:xfrm>
          <a:custGeom>
            <a:avLst/>
            <a:gdLst/>
            <a:ahLst/>
            <a:cxnLst/>
            <a:rect r="r" b="b" t="t" l="l"/>
            <a:pathLst>
              <a:path h="3927558" w="7855116">
                <a:moveTo>
                  <a:pt x="0" y="0"/>
                </a:moveTo>
                <a:lnTo>
                  <a:pt x="7855117" y="0"/>
                </a:lnTo>
                <a:lnTo>
                  <a:pt x="7855117" y="3927558"/>
                </a:lnTo>
                <a:lnTo>
                  <a:pt x="0" y="392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¿Por qué utilizar NodeJS en el desarrollo de una aplicación?{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1427" y="4488602"/>
            <a:ext cx="6988679" cy="204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Rendimiento</a:t>
            </a:r>
          </a:p>
          <a:p>
            <a:pPr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Ecosistema</a:t>
            </a:r>
          </a:p>
          <a:p>
            <a:pPr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Familiaridad</a:t>
            </a:r>
          </a:p>
          <a:p>
            <a:pPr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Facilidad</a:t>
            </a:r>
          </a:p>
          <a:p>
            <a:pPr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</a:rPr>
              <a:t>Comunidad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667719" y="4357454"/>
            <a:ext cx="3753368" cy="3236437"/>
          </a:xfrm>
          <a:custGeom>
            <a:avLst/>
            <a:gdLst/>
            <a:ahLst/>
            <a:cxnLst/>
            <a:rect r="r" b="b" t="t" l="l"/>
            <a:pathLst>
              <a:path h="3236437" w="3753368">
                <a:moveTo>
                  <a:pt x="0" y="0"/>
                </a:moveTo>
                <a:lnTo>
                  <a:pt x="3753368" y="0"/>
                </a:lnTo>
                <a:lnTo>
                  <a:pt x="3753368" y="3236438"/>
                </a:lnTo>
                <a:lnTo>
                  <a:pt x="0" y="323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Introducción a los módulos y paquetes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77958" y="1825795"/>
            <a:ext cx="7481342" cy="5180829"/>
          </a:xfrm>
          <a:custGeom>
            <a:avLst/>
            <a:gdLst/>
            <a:ahLst/>
            <a:cxnLst/>
            <a:rect r="r" b="b" t="t" l="l"/>
            <a:pathLst>
              <a:path h="5180829" w="7481342">
                <a:moveTo>
                  <a:pt x="0" y="0"/>
                </a:moveTo>
                <a:lnTo>
                  <a:pt x="7481342" y="0"/>
                </a:lnTo>
                <a:lnTo>
                  <a:pt x="7481342" y="5180829"/>
                </a:lnTo>
                <a:lnTo>
                  <a:pt x="0" y="5180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Introducción a Javascript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1427" y="3966872"/>
            <a:ext cx="6988679" cy="178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9" indent="-280669" lvl="1">
              <a:lnSpc>
                <a:spcPts val="3535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Lenguaje de programacion de alto nivel.</a:t>
            </a:r>
          </a:p>
          <a:p>
            <a:pPr marL="561339" indent="-280669" lvl="1">
              <a:lnSpc>
                <a:spcPts val="3535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Courier Prime"/>
              </a:rPr>
              <a:t>Lenguaje interpretado</a:t>
            </a:r>
          </a:p>
          <a:p>
            <a:pPr>
              <a:lnSpc>
                <a:spcPts val="353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44403" y="2316110"/>
            <a:ext cx="9256253" cy="6942190"/>
          </a:xfrm>
          <a:custGeom>
            <a:avLst/>
            <a:gdLst/>
            <a:ahLst/>
            <a:cxnLst/>
            <a:rect r="r" b="b" t="t" l="l"/>
            <a:pathLst>
              <a:path h="6942190" w="9256253">
                <a:moveTo>
                  <a:pt x="0" y="0"/>
                </a:moveTo>
                <a:lnTo>
                  <a:pt x="9256253" y="0"/>
                </a:lnTo>
                <a:lnTo>
                  <a:pt x="9256253" y="6942190"/>
                </a:lnTo>
                <a:lnTo>
                  <a:pt x="0" y="6942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Variables y tipos de datos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893610" y="3288912"/>
            <a:ext cx="10500780" cy="4697717"/>
          </a:xfrm>
          <a:custGeom>
            <a:avLst/>
            <a:gdLst/>
            <a:ahLst/>
            <a:cxnLst/>
            <a:rect r="r" b="b" t="t" l="l"/>
            <a:pathLst>
              <a:path h="4697717" w="10500780">
                <a:moveTo>
                  <a:pt x="0" y="0"/>
                </a:moveTo>
                <a:lnTo>
                  <a:pt x="10500780" y="0"/>
                </a:lnTo>
                <a:lnTo>
                  <a:pt x="10500780" y="4697717"/>
                </a:lnTo>
                <a:lnTo>
                  <a:pt x="0" y="469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Operadores y expresiones en JavaScript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246408" y="3734240"/>
            <a:ext cx="9795183" cy="4922080"/>
          </a:xfrm>
          <a:custGeom>
            <a:avLst/>
            <a:gdLst/>
            <a:ahLst/>
            <a:cxnLst/>
            <a:rect r="r" b="b" t="t" l="l"/>
            <a:pathLst>
              <a:path h="4922080" w="9795183">
                <a:moveTo>
                  <a:pt x="0" y="0"/>
                </a:moveTo>
                <a:lnTo>
                  <a:pt x="9795184" y="0"/>
                </a:lnTo>
                <a:lnTo>
                  <a:pt x="9795184" y="4922080"/>
                </a:lnTo>
                <a:lnTo>
                  <a:pt x="0" y="4922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Estructuras de control de flujo en JavaScript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409162" y="2538712"/>
            <a:ext cx="13469677" cy="5209575"/>
          </a:xfrm>
          <a:custGeom>
            <a:avLst/>
            <a:gdLst/>
            <a:ahLst/>
            <a:cxnLst/>
            <a:rect r="r" b="b" t="t" l="l"/>
            <a:pathLst>
              <a:path h="5209575" w="13469677">
                <a:moveTo>
                  <a:pt x="0" y="0"/>
                </a:moveTo>
                <a:lnTo>
                  <a:pt x="13469676" y="0"/>
                </a:lnTo>
                <a:lnTo>
                  <a:pt x="13469676" y="5209576"/>
                </a:lnTo>
                <a:lnTo>
                  <a:pt x="0" y="5209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Funciones y ámbitos en JavaScript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DAFhLrJK690</dc:identifier>
  <dcterms:modified xsi:type="dcterms:W3CDTF">2011-08-01T06:04:30Z</dcterms:modified>
  <cp:revision>1</cp:revision>
  <dc:title>&lt;Por="Pool Camacho Gonzales"/&gt;</dc:title>
</cp:coreProperties>
</file>