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SortRows() support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4-487B-AF76-0A4A442D300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4-487B-AF76-0A4A442D300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A4-487B-AF76-0A4A442D300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A4-487B-AF76-0A4A442D300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A4-487B-AF76-0A4A442D300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A4-487B-AF76-0A4A442D300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A4-487B-AF76-0A4A442D300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6A4-487B-AF76-0A4A442D300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A4-487B-AF76-0A4A442D30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1966600"/>
        <c:axId val="431972504"/>
      </c:barChart>
      <c:catAx>
        <c:axId val="43196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72504"/>
        <c:crosses val="autoZero"/>
        <c:auto val="1"/>
        <c:lblAlgn val="ctr"/>
        <c:lblOffset val="100"/>
        <c:noMultiLvlLbl val="0"/>
      </c:catAx>
      <c:valAx>
        <c:axId val="43197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6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Top 2</c:v>
                </c:pt>
                <c:pt idx="1">
                  <c:v>Neither Disagree nor Agree</c:v>
                </c:pt>
                <c:pt idx="2">
                  <c:v>Bottom 2</c:v>
                </c:pt>
                <c:pt idx="3">
                  <c:v>Somewhat Disagree</c:v>
                </c:pt>
                <c:pt idx="4">
                  <c:v>Somewhat Agree</c:v>
                </c:pt>
                <c:pt idx="5">
                  <c:v>Strongly Agree</c:v>
                </c:pt>
                <c:pt idx="6">
                  <c:v>Agree</c:v>
                </c:pt>
                <c:pt idx="7">
                  <c:v>Strongly Disagree</c:v>
                </c:pt>
                <c:pt idx="8">
                  <c:v>Disagree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0.26</c:v>
                </c:pt>
                <c:pt idx="1">
                  <c:v>0.21</c:v>
                </c:pt>
                <c:pt idx="2">
                  <c:v>0.18</c:v>
                </c:pt>
                <c:pt idx="3">
                  <c:v>0.18</c:v>
                </c:pt>
                <c:pt idx="4">
                  <c:v>0.16</c:v>
                </c:pt>
                <c:pt idx="5">
                  <c:v>0.15</c:v>
                </c:pt>
                <c:pt idx="6">
                  <c:v>0.11</c:v>
                </c:pt>
                <c:pt idx="7">
                  <c:v>0.1</c:v>
                </c:pt>
                <c:pt idx="8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4-487B-AF76-0A4A442D30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1966600"/>
        <c:axId val="431972504"/>
      </c:barChart>
      <c:catAx>
        <c:axId val="43196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72504"/>
        <c:crosses val="autoZero"/>
        <c:auto val="1"/>
        <c:lblAlgn val="ctr"/>
        <c:lblOffset val="100"/>
        <c:noMultiLvlLbl val="0"/>
      </c:catAx>
      <c:valAx>
        <c:axId val="43197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96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25/02/2016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It is a great company to work for  - Gender breakdown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v4_2to4_3.py module</a:t>
            </a:r>
            <a:endParaRPr lang="en-GB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60383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111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dirty="0" err="1" smtClean="0"/>
              <a:t>SortColumns</a:t>
            </a:r>
            <a:r>
              <a:rPr lang="en-GB" sz="1600" dirty="0" smtClean="0"/>
              <a:t>() - default ( </a:t>
            </a:r>
            <a:r>
              <a:rPr lang="en-GB" sz="1600" dirty="0" err="1" smtClean="0"/>
              <a:t>vals</a:t>
            </a:r>
            <a:r>
              <a:rPr lang="en-GB" sz="1600" dirty="0" smtClean="0"/>
              <a:t> from row 1 only)
['26%', '21%', '18%', '18%', '16%', '15%', '11%', '10%', '9%']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v4_2to4_3.py module</a:t>
            </a:r>
            <a:endParaRPr lang="en-GB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0723046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74402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/DataContext&gt;&lt;Version&gt;4.2.0.0&lt;/Version&gt;&lt;/Presentation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28:31.891552+00:00&lt;/d2p1:LastUpdated&gt;&lt;d2p1:Script&gt;aW1wb3J0IHY0XzJfc3VwcG9ydA0KcmVsb2FkKHY0XzJfc3VwcG9ydCkNCnByaW50IGRpcih2NF8yX3N1cHBvcnQpDQpTb3J0Um93cygpDQoNCmltcG9ydCB0cmFuc2Zvcm1hdGlvbnMgYXMgdHINCnggPSB0ci5NYXRyaXhNYW5pcHVsYXRvcihNYXRyaXgpDQpNYXRyaXguRGVsZXRlQ29sdW1uKDEpDQpNYXRyaXguTGFiZWwgPSAiU29ydFJvd3MoKSAtIGRlZmF1bHQgKCB2YWxzIGZyb20gY29sIDEgb25seSlcbiIgKyBzdHIoeC5nZXRfZGF0YV92YWx1ZXMoKSkNCg=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2-25T16:19:39.5865316+00:00&lt;/d2p1:LastUpdated&gt;&lt;d2p1:Script&gt;ZnJvbSB2NF8yVG80XzMgaW1wb3J0IFNvcnRSb3dzDQoNClNvcnRSb3dzKCkNCg0KTWF0cml4LkxhYmVsID0gIlNvcnRSb3dzKCkgc3VwcG9ydCINCg=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21:07.5438273+00:00&lt;/d2p1:LastUpdated&gt;&lt;d2p1:Script&gt;ZnJvbSB2NF8yVG80XzMgaW1wb3J0IFNvcnRDb2x1bW5zDQpTb3J0Q29sdW1ucygpDQoNCmltcG9ydCB0cmFuc2Zvcm1hdGlvbnMgYXMgdHINCnggPSB0ci5NYXRyaXhNYW5pcHVsYXRvcihNYXRyaXgpDQpNYXRyaXguRGVsZXRlUm93KDEpDQpNYXRyaXguTGFiZWwgPSAiU29ydENvbHVtbnMoKSAtIGRlZmF1bHQgKCB2YWxzIGZyb20gcm93IDEgb25seSlcbiIgKyBzdHIoeC5nZXRfZGF0YV92YWx1ZXMoKSkNCg=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2-25T16:21:24.6865932+00:00&lt;/d2p1:LastUpdated&gt;&lt;d2p1:Script&gt;ZnJvbSB2NF8yVG80XzMgaW1wb3J0IFNvcnRDb2x1bW5zDQpTb3J0Q29sdW1ucygpDQoNCmltcG9ydCB0cmFuc2Zvcm1hdGlvbnMgYXMgdHINCnggPSB0ci5NYXRyaXhNYW5pcHVsYXRvcihNYXRyaXgpDQpNYXRyaXguTGFiZWwgPSAiU29ydENvbHVtbnMoKSBzdXBwb3J0Ig0KTWF0cml4LkRlbGV0ZVJvdygxKQ0K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It is a great company to work for  - Gender breakdown</vt:lpstr>
      <vt:lpstr>SortColumns() - default ( vals from row 1 only)
['26%', '21%', '18%', '18%', '16%', '15%', '11%', '10%', '9%']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126</cp:revision>
  <dcterms:created xsi:type="dcterms:W3CDTF">2016-02-02T17:03:25Z</dcterms:created>
  <dcterms:modified xsi:type="dcterms:W3CDTF">2016-02-25T16:28:34Z</dcterms:modified>
</cp:coreProperties>
</file>