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92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9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3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7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ABE4-0D6A-416E-A3D5-1CCDAF0C00D0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C746C-03A1-4145-9135-8B2AB51E6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4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4291558"/>
              </p:ext>
            </p:extLst>
          </p:nvPr>
        </p:nvGraphicFramePr>
        <p:xfrm>
          <a:off x="469780" y="201336"/>
          <a:ext cx="10799429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158">
                  <a:extLst>
                    <a:ext uri="{9D8B030D-6E8A-4147-A177-3AD203B41FA5}">
                      <a16:colId xmlns:a16="http://schemas.microsoft.com/office/drawing/2014/main" val="3481281134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75408373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2725646125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1009945957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4689148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2692967583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1045215911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348552301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2750719131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395090254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11-16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17-20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21-24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25-34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35-44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45-54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55-64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65+ years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877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298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99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208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Top 2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220
74%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71%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28
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79
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
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
71%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69%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75%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892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vl="0" algn="ctr"/>
                      <a:r>
                        <a:rPr lang="en-GB" sz="1200"/>
                        <a:t>Slightly interested (4)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113
38%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29%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23
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
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25%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6215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vl="0" algn="ctr"/>
                      <a:r>
                        <a:rPr lang="en-GB" sz="1200"/>
                        <a:t>Very interested (5)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107
36%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34
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12
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
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
50%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791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No opinion (3)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27
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679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Bottom 2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
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6304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New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2156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New Elem within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298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099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Not at all interested (1)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48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Not particularly interested (2)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9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6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/>
          </p:nvPr>
        </p:nvGraphicFramePr>
        <p:xfrm>
          <a:off x="469780" y="201336"/>
          <a:ext cx="10799430" cy="506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814">
                  <a:extLst>
                    <a:ext uri="{9D8B030D-6E8A-4147-A177-3AD203B41FA5}">
                      <a16:colId xmlns:a16="http://schemas.microsoft.com/office/drawing/2014/main" val="3481281134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75408373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2725646125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1009945957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4689148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2692967583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1045215911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348552301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2750719131"/>
                    </a:ext>
                  </a:extLst>
                </a:gridCol>
                <a:gridCol w="988624">
                  <a:extLst>
                    <a:ext uri="{9D8B030D-6E8A-4147-A177-3AD203B41FA5}">
                      <a16:colId xmlns:a16="http://schemas.microsoft.com/office/drawing/2014/main" val="3950902546"/>
                    </a:ext>
                  </a:extLst>
                </a:gridCol>
              </a:tblGrid>
              <a:tr h="72294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11-16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17-20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21-24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25-34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35-44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45-54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55-64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65+ years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87718"/>
                  </a:ext>
                </a:extLst>
              </a:tr>
              <a:tr h="722945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298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99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20824"/>
                  </a:ext>
                </a:extLst>
              </a:tr>
              <a:tr h="722945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Combine : {Slightly interested (4), Very interested (5)}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220
74%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71%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28
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79
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
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
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89232"/>
                  </a:ext>
                </a:extLst>
              </a:tr>
              <a:tr h="722945">
                <a:tc>
                  <a:txBody>
                    <a:bodyPr/>
                    <a:lstStyle/>
                    <a:p>
                      <a:pPr lvl="0" algn="l"/>
                      <a:r>
                        <a:rPr lang="en-GB" sz="1200"/>
                        <a:t>Slightly interested (4)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113
38%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29%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23
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
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62150"/>
                  </a:ext>
                </a:extLst>
              </a:tr>
              <a:tr h="722945">
                <a:tc>
                  <a:txBody>
                    <a:bodyPr/>
                    <a:lstStyle/>
                    <a:p>
                      <a:pPr lvl="0" algn="l"/>
                      <a:r>
                        <a:rPr lang="en-GB" sz="1200"/>
                        <a:t>Very interested (5)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107
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34
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12
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
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
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7911"/>
                  </a:ext>
                </a:extLst>
              </a:tr>
              <a:tr h="722945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No opinion (3)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27
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67999"/>
                  </a:ext>
                </a:extLst>
              </a:tr>
              <a:tr h="722945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Combine : {Not at all interested (1), Not particularly interested (2)}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
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6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1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0851605"/>
              </p:ext>
            </p:extLst>
          </p:nvPr>
        </p:nvGraphicFramePr>
        <p:xfrm>
          <a:off x="437624" y="855677"/>
          <a:ext cx="10947636" cy="504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04">
                  <a:extLst>
                    <a:ext uri="{9D8B030D-6E8A-4147-A177-3AD203B41FA5}">
                      <a16:colId xmlns:a16="http://schemas.microsoft.com/office/drawing/2014/main" val="3481281134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75408373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725646125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1009945957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4689148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692967583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1045215911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348552301"/>
                    </a:ext>
                  </a:extLst>
                </a:gridCol>
                <a:gridCol w="1216404">
                  <a:extLst>
                    <a:ext uri="{9D8B030D-6E8A-4147-A177-3AD203B41FA5}">
                      <a16:colId xmlns:a16="http://schemas.microsoft.com/office/drawing/2014/main" val="2750719131"/>
                    </a:ext>
                  </a:extLst>
                </a:gridCol>
              </a:tblGrid>
              <a:tr h="4530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Top 2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Slightly interested (4)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Very interested (5)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No opinion (3)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Bottom 2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Not at all interested (1)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Not particularly interested (2)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87718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298
100%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220
74%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113
38%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107
36%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27
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
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*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20824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11-16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71%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10%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89232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lvl="0" algn="l"/>
                      <a:r>
                        <a:rPr lang="en-GB" sz="1200"/>
                        <a:t>17-20 years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28
78%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62150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lvl="0" algn="l"/>
                      <a:r>
                        <a:rPr lang="en-GB" sz="1200"/>
                        <a:t>21-24 years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72%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23
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7911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25-34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99
100%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79
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
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34
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67999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35-44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
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63047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45-54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
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12
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21561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55-64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100%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69%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
54%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09903"/>
                  </a:ext>
                </a:extLst>
              </a:tr>
              <a:tr h="509564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65+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100%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75%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25%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
50%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0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08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/>
          </p:nvPr>
        </p:nvGraphicFramePr>
        <p:xfrm>
          <a:off x="469780" y="201336"/>
          <a:ext cx="10799429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158">
                  <a:extLst>
                    <a:ext uri="{9D8B030D-6E8A-4147-A177-3AD203B41FA5}">
                      <a16:colId xmlns:a16="http://schemas.microsoft.com/office/drawing/2014/main" val="3481281134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75408373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2725646125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1009945957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4689148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2692967583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1045215911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348552301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2750719131"/>
                    </a:ext>
                  </a:extLst>
                </a:gridCol>
                <a:gridCol w="901919">
                  <a:extLst>
                    <a:ext uri="{9D8B030D-6E8A-4147-A177-3AD203B41FA5}">
                      <a16:colId xmlns:a16="http://schemas.microsoft.com/office/drawing/2014/main" val="395090254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11-16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17-20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21-24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25-34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35-44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45-54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55-64 years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65+ years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877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Base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298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99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40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31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208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Top 2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220
74%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71%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28
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
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79
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25
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22
71%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69%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75%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8923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vl="0" algn="ctr"/>
                      <a:r>
                        <a:rPr lang="en-GB" sz="1200"/>
                        <a:t>Slightly interested (4)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113
38%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29%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23
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45
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25%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6215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lvl="0" algn="ctr"/>
                      <a:r>
                        <a:rPr lang="en-GB" sz="1200"/>
                        <a:t>Very interested (5)</a:t>
                      </a:r>
                      <a:endParaRPr lang="en-GB" sz="1200" dirty="0"/>
                    </a:p>
                  </a:txBody>
                  <a:tcPr marL="88900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107
36%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
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
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34
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15
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12
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7
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
50%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74791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No opinion (3)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27
9%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
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6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679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GB" sz="1200"/>
                        <a:t>Bottom 2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11
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26304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New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2156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en-GB" sz="1200"/>
                        <a:t>New Elem within Net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298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50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99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40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8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099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Not at all interested (1)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10
3%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3
14%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1%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3%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
15%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48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Not particularly interested (2)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1
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-
-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9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023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0&lt;/Name&gt;&lt;Provider&gt;SPSS MTD File Lite&lt;/Provider&gt;&lt;/Connection&gt;&lt;/DataContext&gt;&lt;Version&gt;4.2.0.0&lt;/Version&gt;&lt;/Presentation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4T15:58:27.5362546+01:00&lt;/d3p1:LastUpdated&gt;&lt;d3p1:Script&gt;Zm9yIGkgaW4gcmFuZ2UoMCwgVGFibGUuUm93cy5Db3VudC0xKToNCglUYWJsZS5Sb3dzKGkrMikuQ2VsbHMoMSkuU2hhcGUuVGV4dEZyYW1lLlRleHRSYW5nZS5QYXJhZ3JhcGhGb3JtYXQuQWxpZ25tZW50ID0gMSAjbGVmdA0KCWlmIE1hdHJpeFtpXS5NZW1iZXIuSW5kZW50TGV2ZWwgPT0gMToNCgkJdHh0ID0gVGFibGUuUm93cyhpKzIpLkNlbGxzKDEpLlNoYXBlLlRleHRGcmFtZS5UZXh0UmFuZ2UuVGV4dA0KCQkjVGFibGUuUm93cyhpKzIpLkNlbGxzKDEpLlNoYXBlLlRleHRGcmFtZS5NYXJnaW5MZWZ0ID0gMjAgICAgICAgIA0KCQlUYWJsZS5Sb3dzKGkrMikuQ2VsbHMoMSkuU2hhcGUuVGV4dEZyYW1lLlRleHRSYW5nZS5QYXJhZ3JhcGhGb3JtYXQuQWxpZ25tZW50ID0gMiAjY2VudGVyDQoJaWYgTWF0cml4W2ldLk1lbWJlci5JbmRlbnRMZXZlbCA9PSAyOg0KCQl0eHQgPSBUYWJsZS5Sb3dzKGkrMikuQ2VsbHMoMSkuU2hhcGUuVGV4dEZyYW1lLlRleHRSYW5nZS5UZXh0DQoJCSNUYWJsZS5Sb3dzKGkrMikuQ2VsbHMoMSkuU2hhcGUuVGV4dEZyYW1lLk1hcmdpbkxlZnQgPSAyMCAgICAgICAgDQoJCVRhYmxlLlJvd3MoaSsyKS5DZWxscygxKS5TaGFwZS5UZXh0RnJhbWUuVGV4dFJhbmdlLlBhcmFncmFwaEZvcm1hdC5BbGlnbm1lbnQgPSAzICNyaWdodA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96&lt;/d2p1:TableName&gt;&lt;/d2p1:DataQueryItem&gt;&lt;/d2p1:Items&gt;&lt;d2p1:RowCombinationSettings /&gt;&lt;d2p1:Transformation&gt;&lt;d2p1:PackagedScript&gt;&lt;d2p1:CreatedBy&gt;ccurson&lt;/d2p1:CreatedBy&gt;&lt;d2p1:LastUpdated&gt;2016-08-04T15:58:27.4618285+01:00&lt;/d2p1:LastUpdated&gt;&lt;d2p1:Script&gt;YWRkbmV0ID0gbGlzdCgpDQpmb3Igcm93IGluIE1hdHJpeDoNCglpZiByb3cuTWVtYmVyLkxhYmVsCT09ICJOZXQgOiB7Tm90IGF0IGFsbCBpbnRlcmVzdGVkICgxKSwgTm90IHBhcnRpY3VsYXJseSBpbnRlcmVzdGVkICgyKX0iOiAgDQoJCXJvdy5NZW1iZXIuTGFiZWwgPSAiQm90dG9tIDIgTmV0Ig0KCQlhZGRuZXQuYXBwZW5kKHJvdy5NZW1iZXIuRGF0YUluZGV4KQkJDQoJCQ0KCWlmIHJvdy5NZW1iZXIuTGFiZWwgPT0gIk5ldCA6IHtTbGlnaHRseSBpbnRlcmVzdGVkICg0KSwgVmVyeSBpbnRlcmVzdGVkICg1KX0iOiAgDQoJCXJvdy5NZW1iZXIuTGFiZWwgPSAiVG9wIDIgTmV0IgkJDQoJDQpNYXRyaXguSW5zZXJ0QmxhbmtSb3dBZnRlcihNYXRyaXhbYWRkbmV0WzBdXS5NZW1iZXIsICIgIiwgIk5ldyBOZXQiKQ0KTWF0cml4Lkluc2VydEJsYW5rUm93QWZ0ZXIoTWF0cml4W2FkZG5ldFswXSsxXS5NZW1iZXIsICIgIiwgIk5ldyBFbGVtIHdpdGhpbiBOZXQiKQ0KDQpmb3IgaXRlbSBpbiBNYXRyaXhbMl06DQoJTWF0cml4WzJdW2l0ZW0uVG9wTWVtYmVyLkRhdGFJbmRleF0uQWRkVmFsdWUoTWF0cml4WzRdW2l0ZW0uVG9wTWVtYmVyLkRhdGFJbmRleF1bMF0uVmFsdWUpDQoJTWF0cml4WzJdLk1lbWJlci5JbmRlbnRMZXZlbCA9IDENCglNYXRyaXhbMl0uTWVtYmVyLk1lbWJlclR5cGUgPSAiTmV0Ig0KCU1hdHJpeFszXVtpdGVtLlRvcE1lbWJlci5EYXRhSW5kZXhdLkFkZFZhbHVlKE1hdHJpeFswXVtpdGVtLlRvcE1lbWJlci5EYXRhSW5kZXhdWzBdLlZhbHVlKQ0KCU1hdHJpeFszXS5NZW1iZXIuSW5kZW50TGV2ZWwgPSAyDQoJTWF0cml4WzJdLk1lbWJlci5NZW1iZXJUeXBlID0gIkNhdGVnb3J5Ig0KDQoNCg0KI2ZvciByb3cgaW4gTWF0cml4Og0KCSNwcmludCByb3cuTWVtYmVyLkxhYmVsICwgcm93Lk1lbWJlci5JbmRlbnRMZXZlbA0KDQppbXBvcnQgdHJhbnNmb3JtYXRpb25zDQpyZWxvYWQodHJhbnNmb3JtYXRpb25zKQ0KcmVsb2FkKHRyYW5zZm9ybWF0aW9ucy5kYXRhKQ0KcmVsb2FkKHRyYW5zZm9ybWF0aW9ucy5zb3J0aW5nKQ0KbXlfY2xhc3MgPSB0cmFuc2Zvcm1hdGlvbnMuTWF0cml4TWFuaXB1bGF0b3IoTWF0cml4KQ0KbXlfY2xhc3Muc29ydF9yb3dzKE1hdHJpeCwgYnlfY29sdW1uID0gMCkNCiNteV9jbGFzcy5zb3J0X2NvbHVtbnMoTWF0cml4LCBieV9yb3cgPSAxLCB1c2luZ19jZWxsX3ZhbHVlID0gMCkNCg==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4T14:36:18.3929798+01:00&lt;/d3p1:LastUpdated&gt;&lt;d3p1:Script&gt;Zm9yIGkgaW4gcmFuZ2UoMCwgVGFibGUuUm93cy5Db3VudC0xKToNCglUYWJsZS5Sb3dzKGkrMikuQ2VsbHMoMSkuU2hhcGUuVGV4dEZyYW1lLlRleHRSYW5nZS5QYXJhZ3JhcGhGb3JtYXQuQWxpZ25tZW50ID0gMSAjbGVmdA0KCWlmIE1hdHJpeFtpXS5NZW1iZXIuSW5kZW50TGV2ZWwgPiAwOg0KCQl0eHQgPSBUYWJsZS5Sb3dzKGkrMikuQ2VsbHMoMSkuU2hhcGUuVGV4dEZyYW1lLlRleHRSYW5nZS5UZXh0DQoJCSNUYWJsZS5Sb3dzKGkrMikuQ2VsbHMoMSkuU2hhcGUuVGV4dEZyYW1lLk1hcmdpbkxlZnQgPSAyMCAgICAgICAgDQoJCVRhYmxlLlJvd3MoaSsyKS5DZWxscygxKS5TaGFwZS5UZXh0RnJhbWUuVGV4dFJhbmdlLlBhcmFncmFwaEZvcm1hdC5BbGlnbm1lbnQgPSAzICNyaWdodA0KC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97&lt;/d2p1:TableName&gt;&lt;/d2p1:DataQueryItem&gt;&lt;/d2p1:Items&gt;&lt;d2p1:RowCombinationSettings /&gt;&lt;d2p1:Transformation&gt;&lt;d2p1:PackagedScript&gt;&lt;d2p1:CreatedBy&gt;ccurson&lt;/d2p1:CreatedBy&gt;&lt;d2p1:LastUpdated&gt;2016-08-04T14:36:18.3216728+01:00&lt;/d2p1:LastUpdated&gt;&lt;d2p1:Script&gt;DQppbXBvcnQgdHJhbnNmb3JtYXRpb25zDQpyZWxvYWQodHJhbnNmb3JtYXRpb25zKQ0KcmVsb2FkKHRyYW5zZm9ybWF0aW9ucy5kYXRhKQ0KcmVsb2FkKHRyYW5zZm9ybWF0aW9ucy5zb3J0aW5nKQ0KbXlfY2xhc3MgPSB0cmFuc2Zvcm1hdGlvbnMuTWF0cml4TWFuaXB1bGF0b3IoTWF0cml4KQ0KbXlfY2xhc3Muc29ydF9yb3dzKE1hdHJpeCwgYnlfY29sdW1uID0gMCkNCiNteV9jbGFzcy5zb3J0X2NvbHVtbnMoTWF0cml4LCBieV9yb3cgPSAxLCB1c2luZ19jZWxsX3ZhbHVlID0gMCkNCg=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4T15:55:24.3733191+01:00&lt;/d3p1:LastUpdated&gt;&lt;d3p1:Script&gt;Zm9yIGkgaW4gcmFuZ2UoMCwgVGFibGUuUm93cy5Db3VudC0xKToNCglUYWJsZS5Sb3dzKGkrMikuQ2VsbHMoMSkuU2hhcGUuVGV4dEZyYW1lLlRleHRSYW5nZS5QYXJhZ3JhcGhGb3JtYXQuQWxpZ25tZW50ID0gMSAjbGVmdA0KCWlmIE1hdHJpeFtpXS5NZW1iZXIuSW5kZW50TGV2ZWwgPiAwOg0KCQl0eHQgPSBUYWJsZS5Sb3dzKGkrMikuQ2VsbHMoMSkuU2hhcGUuVGV4dEZyYW1lLlRleHRSYW5nZS5UZXh0DQoJCSNUYWJsZS5Sb3dzKGkrMikuQ2VsbHMoMSkuU2hhcGUuVGV4dEZyYW1lLk1hcmdpbkxlZnQgPSAyMCAgICAgICAgDQoJCVRhYmxlLlJvd3MoaSsyKS5DZWxscygxKS5TaGFwZS5UZXh0RnJhbWUuVGV4dFJhbmdlLlBhcmFncmFwaEZvcm1hdC5BbGlnbm1lbnQgPSAzICNyaWdodA0KCQ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96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08-04T15:55:24.2939719+01:00&lt;/d2p1:LastUpdated&gt;&lt;d2p1:Script&gt;Zm9yIGNvbCBpbiBNYXRyaXhbMF06DQoJaWYgY29sLlRvcE1lbWJlci5MYWJlbAk9PSAiTmV0IDoge05vdCBhdCBhbGwgaW50ZXJlc3RlZCAoMSksIE5vdCBwYXJ0aWN1bGFybHkgaW50ZXJlc3RlZCAoMil9IjogICBjb2wuVG9wTWVtYmVyLkxhYmVsID0gIkJvdHRvbSAyIE5ldCINCglpZiBjb2wuVG9wTWVtYmVyLkxhYmVsID09ICJOZXQgOiB7U2xpZ2h0bHkgaW50ZXJlc3RlZCAoNCksIFZlcnkgaW50ZXJlc3RlZCAoNSl9IjogICBjb2wuVG9wTWVtYmVyLkxhYmVsID0gIlRvcCAyIE5ldCIJDQojaW1wb3J0IHRlc3Rfc29ydA0KI3JlbG9hZCh0ZXN0X3NvcnQpDQoNCiN0ZXN0X3NvcnQuc29ydF9yb3dzKE1hdHJpeCxieV9jb2x1bW49MCkNCg0KaW1wb3J0IHRyYW5zZm9ybWF0aW9ucw0KcmVsb2FkKHRyYW5zZm9ybWF0aW9ucykNCnJlbG9hZCh0cmFuc2Zvcm1hdGlvbnMuZGF0YSkNCnJlbG9hZCh0cmFuc2Zvcm1hdGlvbnMuc29ydGluZykNCm15X2NsYXNzID0gdHJhbnNmb3JtYXRpb25zLk1hdHJpeE1hbmlwdWxhdG9yKE1hdHJpeCkNCiNteV9jbGFzcy5zb3J0X3Jvd3MoTWF0cml4LCBieV9jb2x1bW4gPSAxKQ0KbXlfY2xhc3Muc29ydF9jb2x1bW5zKE1hdHJpeCwgYnlfcm93ID0gMCwgdXNpbmdfY2VsbF92YWx1ZSA9IDApDQo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PowerPointTableFiller.TableFillerSettings&quot;&gt;&lt;AfterFillAction xmlns:d3p1=&quot;http://www.forgetdata.com/ReportingSuite&quot;&gt;&lt;d3p1:PackagedScript&gt;&lt;d3p1:CreatedBy&gt;ccurson&lt;/d3p1:CreatedBy&gt;&lt;d3p1:LastUpdated&gt;2016-08-04T15:58:27.5362546+01:00&lt;/d3p1:LastUpdated&gt;&lt;d3p1:Script&gt;Zm9yIGkgaW4gcmFuZ2UoMCwgVGFibGUuUm93cy5Db3VudC0xKToNCglUYWJsZS5Sb3dzKGkrMikuQ2VsbHMoMSkuU2hhcGUuVGV4dEZyYW1lLlRleHRSYW5nZS5QYXJhZ3JhcGhGb3JtYXQuQWxpZ25tZW50ID0gMSAjbGVmdA0KCWlmIE1hdHJpeFtpXS5NZW1iZXIuSW5kZW50TGV2ZWwgPT0gMToNCgkJdHh0ID0gVGFibGUuUm93cyhpKzIpLkNlbGxzKDEpLlNoYXBlLlRleHRGcmFtZS5UZXh0UmFuZ2UuVGV4dA0KCQkjVGFibGUuUm93cyhpKzIpLkNlbGxzKDEpLlNoYXBlLlRleHRGcmFtZS5NYXJnaW5MZWZ0ID0gMjAgICAgICAgIA0KCQlUYWJsZS5Sb3dzKGkrMikuQ2VsbHMoMSkuU2hhcGUuVGV4dEZyYW1lLlRleHRSYW5nZS5QYXJhZ3JhcGhGb3JtYXQuQWxpZ25tZW50ID0gMiAjY2VudGVyDQoJaWYgTWF0cml4W2ldLk1lbWJlci5JbmRlbnRMZXZlbCA9PSAyOg0KCQl0eHQgPSBUYWJsZS5Sb3dzKGkrMikuQ2VsbHMoMSkuU2hhcGUuVGV4dEZyYW1lLlRleHRSYW5nZS5UZXh0DQoJCSNUYWJsZS5Sb3dzKGkrMikuQ2VsbHMoMSkuU2hhcGUuVGV4dEZyYW1lLk1hcmdpbkxlZnQgPSAyMCAgICAgICAgDQoJCVRhYmxlLlJvd3MoaSsyKS5DZWxscygxKS5TaGFwZS5UZXh0RnJhbWUuVGV4dFJhbmdlLlBhcmFncmFwaEZvcm1hdC5BbGlnbm1lbnQgPSAzICNyaWdodA==&lt;/d3p1:Script&gt;&lt;/d3p1:PackagedScript&gt;&lt;/AfterFillAction&gt;&lt;AutoAddColumns&gt;true&lt;/AutoAddColumns&gt;&lt;AutoAddRows&gt;true&lt;/AutoAddRows&gt;&lt;AutoRemoveColumns&gt;true&lt;/AutoRemoveColumns&gt;&lt;AutoRemoveRows&gt;true&lt;/AutoRemoveRows&gt;&lt;ColumnHeadingDepth&gt;1&lt;/ColumnHeadingDepth&gt;&lt;RowHeadingDepth&gt;1&lt;/RowHeadingDepth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/d2p1:ColumnCombinationSettings&gt;&lt;d2p1:Items&gt;&lt;d2p1:DataQueryItem&gt;&lt;d2p1:ColumnSelection&gt;/&lt;/d2p1:ColumnSelection&gt;&lt;d2p1:ConnectionName&gt;Item0&lt;/d2p1:ConnectionName&gt;&lt;d2p1:DataQueryType&gt;SelectMatrix&lt;/d2p1:DataQueryType&gt;&lt;d2p1:RowSelection&gt;/&lt;/d2p1:RowSelection&gt;&lt;d2p1:TableName&gt;Table96&lt;/d2p1:TableName&gt;&lt;/d2p1:DataQueryItem&gt;&lt;/d2p1:Items&gt;&lt;d2p1:RowCombinationSettings /&gt;&lt;d2p1:Transformation&gt;&lt;d2p1:PackagedScript&gt;&lt;d2p1:CreatedBy&gt;ccurson&lt;/d2p1:CreatedBy&gt;&lt;d2p1:LastUpdated&gt;2016-08-04T15:58:27.4618285+01:00&lt;/d2p1:LastUpdated&gt;&lt;d2p1:Script&gt;YWRkbmV0ID0gbGlzdCgpDQpmb3Igcm93IGluIE1hdHJpeDoNCglpZiByb3cuTWVtYmVyLkxhYmVsCT09ICJOZXQgOiB7Tm90IGF0IGFsbCBpbnRlcmVzdGVkICgxKSwgTm90IHBhcnRpY3VsYXJseSBpbnRlcmVzdGVkICgyKX0iOiAgDQoJCXJvdy5NZW1iZXIuTGFiZWwgPSAiQm90dG9tIDIgTmV0Ig0KCQlhZGRuZXQuYXBwZW5kKHJvdy5NZW1iZXIuRGF0YUluZGV4KQkJDQoJCQ0KCWlmIHJvdy5NZW1iZXIuTGFiZWwgPT0gIk5ldCA6IHtTbGlnaHRseSBpbnRlcmVzdGVkICg0KSwgVmVyeSBpbnRlcmVzdGVkICg1KX0iOiAgDQoJCXJvdy5NZW1iZXIuTGFiZWwgPSAiVG9wIDIgTmV0IgkJDQoJDQpNYXRyaXguSW5zZXJ0QmxhbmtSb3dBZnRlcihNYXRyaXhbYWRkbmV0WzBdXS5NZW1iZXIsICIgIiwgIk5ldyBOZXQiKQ0KTWF0cml4Lkluc2VydEJsYW5rUm93QWZ0ZXIoTWF0cml4W2FkZG5ldFswXSsxXS5NZW1iZXIsICIgIiwgIk5ldyBFbGVtIHdpdGhpbiBOZXQiKQ0KDQpmb3IgaXRlbSBpbiBNYXRyaXhbMl06DQoJTWF0cml4WzJdW2l0ZW0uVG9wTWVtYmVyLkRhdGFJbmRleF0uQWRkVmFsdWUoTWF0cml4WzRdW2l0ZW0uVG9wTWVtYmVyLkRhdGFJbmRleF1bMF0uVmFsdWUpDQoJTWF0cml4WzJdLk1lbWJlci5JbmRlbnRMZXZlbCA9IDENCglNYXRyaXhbMl0uTWVtYmVyLk1lbWJlclR5cGUgPSAiTmV0Ig0KCU1hdHJpeFszXVtpdGVtLlRvcE1lbWJlci5EYXRhSW5kZXhdLkFkZFZhbHVlKE1hdHJpeFswXVtpdGVtLlRvcE1lbWJlci5EYXRhSW5kZXhdWzBdLlZhbHVlKQ0KCU1hdHJpeFszXS5NZW1iZXIuSW5kZW50TGV2ZWwgPSAyDQoJTWF0cml4WzJdLk1lbWJlci5NZW1iZXJUeXBlID0gIkNhdGVnb3J5Ig0KDQoNCg0KI2ZvciByb3cgaW4gTWF0cml4Og0KCSNwcmludCByb3cuTWVtYmVyLkxhYmVsICwgcm93Lk1lbWJlci5JbmRlbnRMZXZlbA0KDQppbXBvcnQgdHJhbnNmb3JtYXRpb25zDQpyZWxvYWQodHJhbnNmb3JtYXRpb25zKQ0KcmVsb2FkKHRyYW5zZm9ybWF0aW9ucy5kYXRhKQ0KcmVsb2FkKHRyYW5zZm9ybWF0aW9ucy5zb3J0aW5nKQ0KbXlfY2xhc3MgPSB0cmFuc2Zvcm1hdGlvbnMuTWF0cml4TWFuaXB1bGF0b3IoTWF0cml4KQ0KbXlfY2xhc3Muc29ydF9yb3dzKE1hdHJpeCwgYnlfY29sdW1uID0gMCkNCiNteV9jbGFzcy5zb3J0X2NvbHVtbnMoTWF0cml4LCBieV9yb3cgPSAxLCB1c2luZ19jZWxsX3ZhbHVlID0gMCkNCg=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34565</TotalTime>
  <Words>540</Words>
  <Application>Microsoft Office PowerPoint</Application>
  <PresentationFormat>Widescreen</PresentationFormat>
  <Paragraphs>376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swinstanley</dc:creator>
  <cp:lastModifiedBy>swinstanley</cp:lastModifiedBy>
  <cp:revision>52</cp:revision>
  <dcterms:created xsi:type="dcterms:W3CDTF">2016-06-28T12:03:18Z</dcterms:created>
  <dcterms:modified xsi:type="dcterms:W3CDTF">2016-08-05T10:24:16Z</dcterms:modified>
</cp:coreProperties>
</file>