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25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0.52</c:v>
                </c:pt>
                <c:pt idx="1">
                  <c:v>-0.79</c:v>
                </c:pt>
                <c:pt idx="2">
                  <c:v>-0.21</c:v>
                </c:pt>
                <c:pt idx="3">
                  <c:v>0.4</c:v>
                </c:pt>
                <c:pt idx="4">
                  <c:v>-0.46</c:v>
                </c:pt>
                <c:pt idx="6">
                  <c:v>-0.74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0.56000000000000005</c:v>
                </c:pt>
                <c:pt idx="1">
                  <c:v>0.67</c:v>
                </c:pt>
                <c:pt idx="2">
                  <c:v>-0.3</c:v>
                </c:pt>
                <c:pt idx="3">
                  <c:v>-0.48</c:v>
                </c:pt>
                <c:pt idx="4">
                  <c:v>-0.46</c:v>
                </c:pt>
                <c:pt idx="5">
                  <c:v>-0.25</c:v>
                </c:pt>
                <c:pt idx="6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0.26</c:v>
                </c:pt>
                <c:pt idx="1">
                  <c:v>0.21</c:v>
                </c:pt>
                <c:pt idx="2">
                  <c:v>0.24</c:v>
                </c:pt>
                <c:pt idx="3">
                  <c:v>-0.32</c:v>
                </c:pt>
                <c:pt idx="4">
                  <c:v>0.35</c:v>
                </c:pt>
                <c:pt idx="5">
                  <c:v>-0.85</c:v>
                </c:pt>
                <c:pt idx="6">
                  <c:v>-0.17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0.17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0.03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0.09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0.11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0.15</c:v>
                </c:pt>
                <c:pt idx="8">
                  <c:v>0.1</c:v>
                </c:pt>
                <c:pt idx="9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0.2</c:v>
                </c:pt>
                <c:pt idx="8">
                  <c:v>0.12</c:v>
                </c:pt>
                <c:pt idx="9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FD81700-B2A0-48D7-BD33-F472C72498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FB91E8-A0D6-4F94-90AB-5F9D6CC371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B7D852-5242-4044-8B6D-F620E9C8DD9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478586-C92A-43CD-9807-AFDF0ECFF4A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C49EE1-B802-41E7-B178-41128BA482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5A44FC1-2646-4AE6-B910-EF9FA9D4570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E6C6C1D-A465-4E6B-B527-0DFCBD6A373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46877DB-7A3C-4721-A573-0D9AD543F99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341F872-892E-481E-83CA-B691AE45746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8E16535-31C8-428D-813F-8AAEC7F6F8F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4671598-1BEF-42C1-9DFB-96DCCC4D419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557917E-82BD-4AA8-9BE9-73212113BAF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EFE840B-1A26-400F-AF59-A2B0AB4DE1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B3F823E-218C-4DC1-8639-A8A71C567F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DDC4F2A-D9B1-4A73-8050-3F58A377BC3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B723AD0-1704-4932-966E-C44DE95BF6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09ADA00-1C04-45F1-B4E5-A19827799F2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77B7AB0-EE65-4100-90CC-A9C5683542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D96822F-18FB-4B59-9633-4B7D96C341B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BB4205A-F964-4F70-925B-0B6F116471C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B79C5A6-28FC-410A-B921-63F94DD0B17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D89497-A7A7-4DB8-BD60-7066E0F353F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D667606-3DFB-41EA-905B-003CC8D9590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7E1C596-B868-4761-BDA8-DE11DD79888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BC79A3A-3B23-49D1-8819-BD1E3398C0A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73D45B3-0EAC-49AA-9BDC-D8DF16527D2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C18A666-BB02-4E39-B653-4BB804DFF00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DFA6B20-D966-4647-AD6A-B196E268B41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37A66E1-2E80-4323-9245-10ED903FB88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293A19B-72AF-489F-9797-A80C0D9C756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EBF6DF0-0D88-43EE-A913-A65D443A9AC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F505468-7B0C-42BF-9551-8AE2ABAA6AF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49E0901-A92F-41AA-87CE-55C56A2EFCA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C7E6AAE-6A7D-4C35-83D3-2ADB150F1AA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704DA2D-7E96-4879-935E-4B04D8C554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FB4A7EA-1443-4477-B0B9-E5D96420659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6340BF4-0C2E-4810-81BB-2B3E498A3B2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4BC5E72-A83E-4549-9334-0A51E3A859C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093DBC-3015-4F04-A556-2A2BEA45A2C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1FD25AB-D467-4686-94D2-A9D9D947062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CB7CBB-9CAC-42AF-B305-60445806BBA0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407A100-65D7-415A-90DE-0B0C2CFB95D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F65ED4A-4728-41BC-AD14-1522C29EC7A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AF13A0D-4260-44B4-829E-CCE024A0530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442D5EA-F82A-4C1C-B5BF-DF4BEC0F561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B8BBE50-0882-4899-9E2E-51BBAFDE678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123B615-0F4F-4ED7-A718-4605BAD7521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C6C5132-0F01-4453-ACDD-1E35E96ADA5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EC5B930-4FCA-4C66-BCD0-2C4688BD447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DD41F4E-A655-4EE2-923B-EF32BDACB94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22C9C62-0624-41F5-A693-6C5BB178A6E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A56D2CD-F5BA-4EF2-B22C-4DEB975714C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DFBBB91-024F-45B4-A097-599914DF789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AD629F8-911E-45B8-B5D3-C35580B989E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A158321-DEA2-4A14-987A-5FBC207A7AD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72189BC8-8350-413A-93B3-99095BA6414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F009C2E-441B-4CA3-9A0D-A1C75EC00FD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6B1330C-E3DA-4A31-924A-AB68DD62A3E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DB1F5E-D508-4801-84C6-CB97178E1BC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94F86DF-470D-4693-86C8-83B7C41D132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DCA3705-7383-45BA-AAC2-49A76113BC90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99D8163-42EE-4BBD-8D82-FCDE04568A2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C8FF8B8-69A5-4990-850D-7845A2C9799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93A7E10-D526-410D-ADE8-9B44F033619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12E28D4-A563-49D9-9EE0-FEDA0BBDBAB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F7053CB-C913-4E5F-9A49-84BB453F22C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5D52594-44CD-4EA6-BAA7-2A6E5CF4969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442A828-DC82-458E-9A96-5DF2010C03D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651D5B9-186A-400C-95DF-5BFEBC77AF4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6AFAAF8-4678-47EC-A885-8839B663637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89DC71-17E3-4E7D-8A36-697A04E8139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3881885-33CA-4EA1-81AD-91C9273CF4B7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081DB2E-F05E-4226-9CF0-591696D518D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83A843A-F260-43A3-9CDA-07B4856DCED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459A79E-F298-4084-B910-9A2E79F2558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0F8F520-9BFD-49E9-8963-599C74EEA77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0.00</c:formatCode>
                <c:ptCount val="5"/>
                <c:pt idx="0">
                  <c:v>-0.38</c:v>
                </c:pt>
                <c:pt idx="2">
                  <c:v>-0.19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0.00</c:formatCode>
                <c:ptCount val="4"/>
                <c:pt idx="2">
                  <c:v>0.32</c:v>
                </c:pt>
                <c:pt idx="3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946686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277021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772748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76054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10633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885512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981380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001838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6211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968904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475103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094766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68673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26198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145559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13530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448470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Диаграмма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630462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654886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62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51632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412849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619945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288946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239755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01631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08T11:53:35.506977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pDQoNCg0KDQpNYXRyaXguTGFiZWwgPSAibXlfY2xhc3MuYXV0b19maWxsX3Jvd3MoKSB3aXRoIG11bHRpcGxlIGdyb3VwcyBhbmQgc2ltcGxpZnkgT0ZGI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5:52.810582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yb3dzKCkNCg0KDQoNCk1hdHJpeC5MYWJlbCA9ICJteV9jbGFzcy5hdXRvX2ZpbGxfcm93cygpIHdpdGggbXVsdGlwbGUgZ3JvdXBzIHdpdGggU2ltcGxpZnki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50.599099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pteV9jbGFzcyA9IGF1dG9maWxsLkZpbGxNYXRyaXgoTWF0cml4LCBDb25uZWN0aW9ucywgUXVlcnkpDQpteV9jbGFzcy5hdXRvX2ZpbGxfY29sdW1ucygpDQoNCk1hdHJpeC5MYWJlbCA9ICJteV9jbGFzcy5hdXRvX2ZpbGxfY29sdW1ucygpI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40.383713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g0KbXlfY2xhc3MgPSBhdXRvZmlsbC5GaWxsTWF0cml4KE1hdHJpeCwgQ29ubmVjdGlvbnMsIFF1ZXJ5KQ0KbXlfY2xhc3MuYXV0b19maWxsX2NvbHVtbnMoMykNCg0KTWF0cml4LkxhYmVsID0gIm15X2NsYXNzLmF1dG9fZmlsbF9jb2x1bW5zKDMpIC0gZmlyc3QgMyBvbmx5I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9:23.5361946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Y29sdW1ucyg1LCBzb3J0PVRydWUpDQoNCk1hdHJpeC5MYWJlbCA9ICJteV9jbGFzcy5hdXRvX2ZpbGxfY29sdW1ucyg1KSAtIGZpcnN0IDUgb25seSBhbmQgc29ydGVkIg=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0:30.423549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i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12.583145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DMpDQoNCg0KDQpNYXRyaXguTGFiZWwgPSAibXlfY2xhc3MuYXV0b19maWxsX2NvbHVtbnMoMykgd2l0aCAnc2ltcGxpZnknIHNlbGVjdGVkIg=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48.60924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LCBzb3J0PVRydWUpDQoNCg0KDQpNYXRyaXguTGFiZWwgPSAibXlfY2xhc3MuYXV0b19maWxsX2NvbHVtbnMoNSwgc29ydD1UcnVlKSB3aXRoICdzaW1wbGlmeScgc2VsZWN0ZWQi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28.5365552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zaW1wbGlmeSBhbmQgZmxpcC1kYXRhIHNlbGVjdGVkIg=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55.599619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KQ0KDQoNCg0KTWF0cml4LkxhYmVsID0gIm15X2NsYXNzLmF1dG9fZmlsbF9jb2x1bW5zKDUpIHdpdGggJ3NpbXBsaWZ5JyBhbmQgZmxpcC1kYXRhIHNlbGVjdGVkI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6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9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8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15T13:35:02.249771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pteV9jbGFzcyA9IGF1dG9maWxsLkZpbGxNYXRyaXgoTWF0cml4LCBDb25uZWN0aW9ucywgUXVlcnkpDQpteV9jbGFzcy5hdXRvX2ZpbGxfcm93cygpDQoNCk1hdHJpeC5MYWJlbCA9ICJteV9jbGFzcy5hdXRvX2ZpbGxfcm93cygpIg0K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08T15:43:43.208570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G11bHRpcGxlIGdyb3VwcyBhbmQgc2ltcGxpZnkgT0ZGI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6:44.113773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jb2x1bW5zKCkNCg0KDQoNCk1hdHJpeC5MYWJlbCA9ICJteV9jbGFzcy5hdXRvX2ZpbGxfY29sdW1ucygpIHdpdGggbXVsdGlwbGUgZ3JvdXBzIHdpdGggU2ltcGxpZnki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17T14:05:40.8366699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17T14:06:53.42857+00:00&lt;/d2p1:LastUpdated&gt;&lt;d2p1:Script&gt;aW1wb3J0IHRyYW5zZm9ybWF0aW9ucy5hdXRvX2ZpbGxfbWF0cml4IGFzIGF1dG9maWxsDQojcmVsb2FkKGF1dG9maWxsKQ0KDQoNCg0KbXlfY2xhc3MgPSBhdXRvZmlsbC5GaWxsTWF0cml4KE1hdHJpeCwgQ29ubmVjdGlvbnMsIFF1ZXJ5KQ0KbXlfY2xhc3MuYXV0b19maWxsX2NvbHVtbnMoMTYsIHNvcnQ9VHJ1ZSkgIyA1LCBzb3J0VHJ1ZQ0KDQoNCmltcG9ydCB0cmFuc2Zvcm1hdGlvbnMgYXMgdHINCiNyZWxvYWQodHIpDQojcmVsb2FkKHRyLnNlcmllcykNCiNteWNscz10ci5NYXRyaXhNYW5pcHVsYXRvcihNYXRyaXgpDQojbXljbHMuZGVsX2Jhc2Vfc2VyaWVzKCkNCg0KDQpNYXRyaXguTGFiZWwgPSAibXlfY2xhc3MuYXV0b19maWxsX2NvbHVtbnMoMTYpIHdpdGggbGltaXRlZCBzZXJpZXMgYW5kIHNvcnRlZCI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17T14:09:38.7080181+00:00&lt;/d2p1:LastUpdated&gt;&lt;d2p1:Script&gt;aW1wb3J0IHRyYW5zZm9ybWF0aW9ucy5hdXRvX2ZpbGxfbWF0cml4IGFzIGF1dG9maWxsDQojcmVsb2FkKGF1dG9maWxsKQ0KDQpteV9jbGFzcyA9IGF1dG9maWxsLkZpbGxNYXRyaXgoTWF0cml4LCBDb25uZWN0aW9ucywgUXVlcnkpDQpteV9jbGFzcy5hdXRvX2ZpbGxfY29sdW1ucygxNiwgc29ydD1UcnVlKSAjIDUsIHNvcnRUcnVlDQoNCmltcG9ydCB0cmFuc2Zvcm1hdGlvbnMgYXMgdHINCiNyZWxvYWQodHIpDQojcmVsb2FkKHRyLnNlcmllcykNCiNteWNscz10ci5NYXRyaXhNYW5pcHVsYXRvcihNYXRyaXgpDQojbXljbHMuZGVsX2Jhc2Vfc2VyaWVzKCkNCg0KTWF0cml4LkxhYmVsID0gIm15X2NsYXNzLmF1dG9fZmlsbF9jb2x1bW5zKDE2KSB3aXRoIGZsaXAgZGF0YSBhbmQgbGltaXRlZCBzZXJpZXMgYW5kIHNvcnRlZCI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17T12:35:26.8457269+00:00&lt;/d2p1:LastUpdated&gt;&lt;d2p1:Script&gt;aW1wb3J0IHRyYW5zZm9ybWF0aW9ucy5hdXRvX2ZpbGxfbWF0cml4IGFzIGF1dG9maWxsDQpyZWxvYWQoYXV0b2ZpbGwpDQoNCm15X2NsYXNzID0gYXV0b2ZpbGwuRmlsbE1hdHJpeChNYXRyaXgsIENvbm5lY3Rpb25zLCBRdWVyeSkNCm15X2NsYXNzLmF1dG9fZmlsbF9jb2x1bW5zKGxpbWl0X3NlcmllcyA9IDIyLCBzb3J0PVRydWUpICMgNSwgc29ydFRydWUNCg0KaW1wb3J0IHRyYW5zZm9ybWF0aW9ucyBhcyB0cg0KbXljbHM9dHIuTWF0cml4TWFuaXB1bGF0b3IoTWF0cml4KQ0KbXljbHMuZGVsX2Jhc2VfY2F0ZWdvcnkoKQ0KDQpNYXRyaXguTGFiZWwgPSAibXlfY2xhc3MuYXV0b19maWxsX2NvbHVtbnMoKSAtIGZsaXAgZGF0YSAtIGxhcmdlIHVuZGVybHlpbmcgdGFibGUsIGxpbWl0ZWQgcm93cywgYW5kIHNvcnRlZCI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15T12:29:59.7280619+00:00&lt;/d2p1:LastUpdated&gt;&lt;d2p1:Script&gt;DQojbHJ3LmZpbmRfY29ubmVjdGlvbnNfYW5kX2ZpbGwoQ29ubmVjdGlvbnMsIFF1ZXJ5LCBNYXRyaXgsIDIyKSAjcmV0dXJuIHRvcCAyMiBpdGVtcywgYnV0IHRoZW4gYmFzZXMgd2lsbCBiZSBkZWxldGVkLg0KDQoNCmltcG9ydCB0cmFuc2Zvcm1hdGlvbnMuYXV0b19maWxsX21hdHJpeCBhcyBhdXRvZmlsbA0KcmVsb2FkKGF1dG9maWxsKQ0KTXlDbHMgPSBhdXRvZmlsbC5GaWxsTWF0cml4KE1hdHJpeCwgQ29ubmVjdGlvbnMsIFF1ZXJ5KQ0KTXlDbHMuYXV0b19maWxsX2NvbHVtbnMobGltaXRfc2VyaWVzPTIyLHNvcnQgPSBUcnVlKQ0KDQppbXBvcnQgdHJhbnNmb3JtYXRpb25zIGFzIHRyDQpyZWxvYWQodHIpDQpyZWxvYWQodHIuc2VyaWVzKQ0KbXljbGFzcyA9IHRyLk1hdHJpeE1hbmlwdWxhdG9yKE1hdHJpeCkNCm15Y2xhc3MuZGVsX2Jhc2VfY2F0ZWdvcnkoKQ0KbXljbGFzcy5mb3JtYXRfcGVyY2VudF9hc193aG9sZV9udW1iZXIoKQ0KbXljbGFzcy5jcmVhdGVfYW5kX2ZpbGxfZHVtbXlfc2VyaWVzKCkNCg0KDQo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0:47.119941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g0KbXlfY2xhc3MgPSBhdXRvZmlsbC5GaWxsTWF0cml4KE1hdHJpeCwgQ29ubmVjdGlvbnMsIFF1ZXJ5KQ0KbXlfY2xhc3MuYXV0b19maWxsX3Jvd3MoMykNCg0KTWF0cml4LkxhYmVsID0gIm15X2NsYXNzLmF1dG9fZmlsbF9yb3dzKDMpIC0gZmlyc3QgMyBvbmx5I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1:04.727587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cm93cyg1LCBzb3J0PVRydWUpDQoNCk1hdHJpeC5MYWJlbCA9ICJteV9jbGFzcy5hdXRvX2ZpbGxfcm93cyg1KSAtIGZpcnN0IDUgb25seSBhbmQgc29ydGVkIg=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2:41:23.622931+00:00&lt;/d2p1:LastUpdated&gt;&lt;d2p1:Script&gt;DQppbXBvcnQgdHJhbnNmb3JtYXRpb25zLmF1dG9fZmlsbF9tYXRyaXggYXMgYXV0b2ZpbGwNCnJlbG9hZChhdXRvZmlsbCkNCg0KbXlfY2xhc3MgPSBhdXRvZmlsbC5GaWxsTWF0cml4KE1hdHJpeCwgQ29ubmVjdGlvbnMsIFF1ZXJ5KQ0KbXlfY2xhc3MuYXV0b19maWxsX3Jvd3MoKQ0KDQpNYXRyaXguTGFiZWwgPSAibXlfY2xhc3MuYXV0b19maWxsX3Jvd3MoKSB3aXRoIHNpbXBsaWZ5Ig=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1:37:43.0646733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DMpDQoNCg0KDQpNYXRyaXguTGFiZWwgPSAibXlfY2xhc3MuYXV0b19maWxsX3Jvd3MoMykgd2l0aCAnc2ltcGxpZnknIHNlbGVjdGVkI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1:38:03.07278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LCBzb3J0PVRydWUpDQoNCg0KDQpNYXRyaXguTGFiZWwgPSAibXlfY2xhc3MuYXV0b19maWxsX3Jvd3MoNSwgc29ydD1UcnVlKSB3aXRoICdzaW1wbGlmeScgc2VsZWN0ZWQi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1:38:43.440466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zaW1wbGlmeSBhbmQgZmxpcC1kYXRhIHNlbGVjdGVkIg=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1:39:06.5846772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KQ0KDQoNCg0KTWF0cml4LkxhYmVsID0gIm15X2NsYXNzLmF1dG9fZmlsbF9yb3dzKDUpIHdpdGggJ3NpbXBsaWZ5JyBhbmQgZmxpcC1kYXRhIHNlbGVjdGVkIg=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24509</TotalTime>
  <Words>420</Words>
  <Application>Microsoft Office PowerPoint</Application>
  <PresentationFormat>Widescreen</PresentationFormat>
  <Paragraphs>129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287</cp:revision>
  <dcterms:created xsi:type="dcterms:W3CDTF">2016-02-02T17:03:25Z</dcterms:created>
  <dcterms:modified xsi:type="dcterms:W3CDTF">2016-11-17T14:10:02Z</dcterms:modified>
</cp:coreProperties>
</file>