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278" r:id="rId5"/>
    <p:sldId id="279" r:id="rId6"/>
    <p:sldId id="280" r:id="rId7"/>
    <p:sldId id="281" r:id="rId8"/>
    <p:sldId id="28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19" autoAdjust="0"/>
  </p:normalViewPr>
  <p:slideViewPr>
    <p:cSldViewPr snapToGrid="0">
      <p:cViewPr varScale="1">
        <p:scale>
          <a:sx n="88" d="100"/>
          <a:sy n="88" d="100"/>
        </p:scale>
        <p:origin x="84" y="31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BC3681-E806-454B-9075-A6CACDFADA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F26D850-ED76-45EA-BBBE-ABEAA20CA78D}">
      <dgm:prSet/>
      <dgm:spPr/>
      <dgm:t>
        <a:bodyPr/>
        <a:lstStyle/>
        <a:p>
          <a:r>
            <a:rPr lang="en-US"/>
            <a:t>Product owner – The first line of communication with the stakeholders and organizer of the backlog.</a:t>
          </a:r>
        </a:p>
      </dgm:t>
    </dgm:pt>
    <dgm:pt modelId="{5C614D4A-DE9B-45A6-89D4-578BA14E87DF}" type="parTrans" cxnId="{0E6798EB-6AF0-4C6B-8513-5B9C5B0844B4}">
      <dgm:prSet/>
      <dgm:spPr/>
      <dgm:t>
        <a:bodyPr/>
        <a:lstStyle/>
        <a:p>
          <a:endParaRPr lang="en-US"/>
        </a:p>
      </dgm:t>
    </dgm:pt>
    <dgm:pt modelId="{AD4E8488-0574-47F9-92C6-E89C4393C86B}" type="sibTrans" cxnId="{0E6798EB-6AF0-4C6B-8513-5B9C5B0844B4}">
      <dgm:prSet/>
      <dgm:spPr/>
      <dgm:t>
        <a:bodyPr/>
        <a:lstStyle/>
        <a:p>
          <a:endParaRPr lang="en-US"/>
        </a:p>
      </dgm:t>
    </dgm:pt>
    <dgm:pt modelId="{1277FFFC-4B69-412C-9240-A6CA76E27260}">
      <dgm:prSet/>
      <dgm:spPr/>
      <dgm:t>
        <a:bodyPr/>
        <a:lstStyle/>
        <a:p>
          <a:r>
            <a:rPr lang="en-US"/>
            <a:t>Scrum Master – Second in line of comminating with the stakeholders and minimizes distractions that the developers may face.</a:t>
          </a:r>
        </a:p>
      </dgm:t>
    </dgm:pt>
    <dgm:pt modelId="{B4568BF6-D13E-40EA-A033-6132E62E337D}" type="parTrans" cxnId="{D0BBEDC1-F5C0-4A26-99DE-FD3C4D49278F}">
      <dgm:prSet/>
      <dgm:spPr/>
      <dgm:t>
        <a:bodyPr/>
        <a:lstStyle/>
        <a:p>
          <a:endParaRPr lang="en-US"/>
        </a:p>
      </dgm:t>
    </dgm:pt>
    <dgm:pt modelId="{3B2986FF-143F-41CA-99C6-3674B1BDB91A}" type="sibTrans" cxnId="{D0BBEDC1-F5C0-4A26-99DE-FD3C4D49278F}">
      <dgm:prSet/>
      <dgm:spPr/>
      <dgm:t>
        <a:bodyPr/>
        <a:lstStyle/>
        <a:p>
          <a:endParaRPr lang="en-US"/>
        </a:p>
      </dgm:t>
    </dgm:pt>
    <dgm:pt modelId="{A5B537B5-162C-481A-9132-A9B9064B5149}">
      <dgm:prSet/>
      <dgm:spPr/>
      <dgm:t>
        <a:bodyPr/>
        <a:lstStyle/>
        <a:p>
          <a:r>
            <a:rPr lang="en-US"/>
            <a:t>Developers – The programmers that are tasked with completing the backlog. This pertains to the programmers, testers, and designers.</a:t>
          </a:r>
        </a:p>
      </dgm:t>
    </dgm:pt>
    <dgm:pt modelId="{DED12DBC-3131-4D16-B792-E450507FAB16}" type="parTrans" cxnId="{7B2BE09C-94CE-4B54-9C08-83C9FC7C5A82}">
      <dgm:prSet/>
      <dgm:spPr/>
      <dgm:t>
        <a:bodyPr/>
        <a:lstStyle/>
        <a:p>
          <a:endParaRPr lang="en-US"/>
        </a:p>
      </dgm:t>
    </dgm:pt>
    <dgm:pt modelId="{E84B5D90-83B9-40F8-9428-84FCE1E044E6}" type="sibTrans" cxnId="{7B2BE09C-94CE-4B54-9C08-83C9FC7C5A82}">
      <dgm:prSet/>
      <dgm:spPr/>
      <dgm:t>
        <a:bodyPr/>
        <a:lstStyle/>
        <a:p>
          <a:endParaRPr lang="en-US"/>
        </a:p>
      </dgm:t>
    </dgm:pt>
    <dgm:pt modelId="{35D71336-6E93-4AF0-9787-D3DAEC201D98}">
      <dgm:prSet/>
      <dgm:spPr/>
      <dgm:t>
        <a:bodyPr/>
        <a:lstStyle/>
        <a:p>
          <a:r>
            <a:rPr lang="en-US"/>
            <a:t>Stakeholders – The ones that are responsible for initiating that project. Every idea is run through them to have the final product to be as they envisioned it.</a:t>
          </a:r>
        </a:p>
      </dgm:t>
    </dgm:pt>
    <dgm:pt modelId="{2C1BDB6B-FC26-415E-B9D0-3FEAC66946CA}" type="parTrans" cxnId="{E9117C55-84E9-43D2-891F-2F71046B84CD}">
      <dgm:prSet/>
      <dgm:spPr/>
      <dgm:t>
        <a:bodyPr/>
        <a:lstStyle/>
        <a:p>
          <a:endParaRPr lang="en-US"/>
        </a:p>
      </dgm:t>
    </dgm:pt>
    <dgm:pt modelId="{8C9686E5-6A7F-4389-B71D-9DD80198126A}" type="sibTrans" cxnId="{E9117C55-84E9-43D2-891F-2F71046B84CD}">
      <dgm:prSet/>
      <dgm:spPr/>
      <dgm:t>
        <a:bodyPr/>
        <a:lstStyle/>
        <a:p>
          <a:endParaRPr lang="en-US"/>
        </a:p>
      </dgm:t>
    </dgm:pt>
    <dgm:pt modelId="{A938F031-2343-421A-BDCD-970B1D646E6A}" type="pres">
      <dgm:prSet presAssocID="{FDBC3681-E806-454B-9075-A6CACDFADA12}" presName="linear" presStyleCnt="0">
        <dgm:presLayoutVars>
          <dgm:animLvl val="lvl"/>
          <dgm:resizeHandles val="exact"/>
        </dgm:presLayoutVars>
      </dgm:prSet>
      <dgm:spPr/>
    </dgm:pt>
    <dgm:pt modelId="{39581885-111B-4755-A92D-3D991A7F39F0}" type="pres">
      <dgm:prSet presAssocID="{7F26D850-ED76-45EA-BBBE-ABEAA20CA78D}" presName="parentText" presStyleLbl="node1" presStyleIdx="0" presStyleCnt="4">
        <dgm:presLayoutVars>
          <dgm:chMax val="0"/>
          <dgm:bulletEnabled val="1"/>
        </dgm:presLayoutVars>
      </dgm:prSet>
      <dgm:spPr/>
    </dgm:pt>
    <dgm:pt modelId="{4FE26026-3278-4D09-9041-9C199F92F23D}" type="pres">
      <dgm:prSet presAssocID="{AD4E8488-0574-47F9-92C6-E89C4393C86B}" presName="spacer" presStyleCnt="0"/>
      <dgm:spPr/>
    </dgm:pt>
    <dgm:pt modelId="{EE05306B-85B5-4363-BC7C-90E68890B950}" type="pres">
      <dgm:prSet presAssocID="{1277FFFC-4B69-412C-9240-A6CA76E27260}" presName="parentText" presStyleLbl="node1" presStyleIdx="1" presStyleCnt="4">
        <dgm:presLayoutVars>
          <dgm:chMax val="0"/>
          <dgm:bulletEnabled val="1"/>
        </dgm:presLayoutVars>
      </dgm:prSet>
      <dgm:spPr/>
    </dgm:pt>
    <dgm:pt modelId="{9F0040F0-7A69-4453-860A-3761EE847145}" type="pres">
      <dgm:prSet presAssocID="{3B2986FF-143F-41CA-99C6-3674B1BDB91A}" presName="spacer" presStyleCnt="0"/>
      <dgm:spPr/>
    </dgm:pt>
    <dgm:pt modelId="{F133BD01-A83A-4400-A8A0-0D928F588236}" type="pres">
      <dgm:prSet presAssocID="{A5B537B5-162C-481A-9132-A9B9064B5149}" presName="parentText" presStyleLbl="node1" presStyleIdx="2" presStyleCnt="4">
        <dgm:presLayoutVars>
          <dgm:chMax val="0"/>
          <dgm:bulletEnabled val="1"/>
        </dgm:presLayoutVars>
      </dgm:prSet>
      <dgm:spPr/>
    </dgm:pt>
    <dgm:pt modelId="{0EC12E64-293D-4527-A2A1-703028008B69}" type="pres">
      <dgm:prSet presAssocID="{E84B5D90-83B9-40F8-9428-84FCE1E044E6}" presName="spacer" presStyleCnt="0"/>
      <dgm:spPr/>
    </dgm:pt>
    <dgm:pt modelId="{CB654A17-3850-4097-9CD0-450140C2AC37}" type="pres">
      <dgm:prSet presAssocID="{35D71336-6E93-4AF0-9787-D3DAEC201D98}" presName="parentText" presStyleLbl="node1" presStyleIdx="3" presStyleCnt="4">
        <dgm:presLayoutVars>
          <dgm:chMax val="0"/>
          <dgm:bulletEnabled val="1"/>
        </dgm:presLayoutVars>
      </dgm:prSet>
      <dgm:spPr/>
    </dgm:pt>
  </dgm:ptLst>
  <dgm:cxnLst>
    <dgm:cxn modelId="{E9117C55-84E9-43D2-891F-2F71046B84CD}" srcId="{FDBC3681-E806-454B-9075-A6CACDFADA12}" destId="{35D71336-6E93-4AF0-9787-D3DAEC201D98}" srcOrd="3" destOrd="0" parTransId="{2C1BDB6B-FC26-415E-B9D0-3FEAC66946CA}" sibTransId="{8C9686E5-6A7F-4389-B71D-9DD80198126A}"/>
    <dgm:cxn modelId="{7B2BE09C-94CE-4B54-9C08-83C9FC7C5A82}" srcId="{FDBC3681-E806-454B-9075-A6CACDFADA12}" destId="{A5B537B5-162C-481A-9132-A9B9064B5149}" srcOrd="2" destOrd="0" parTransId="{DED12DBC-3131-4D16-B792-E450507FAB16}" sibTransId="{E84B5D90-83B9-40F8-9428-84FCE1E044E6}"/>
    <dgm:cxn modelId="{7CD3BFA8-AC46-4530-94A9-052617645786}" type="presOf" srcId="{FDBC3681-E806-454B-9075-A6CACDFADA12}" destId="{A938F031-2343-421A-BDCD-970B1D646E6A}" srcOrd="0" destOrd="0" presId="urn:microsoft.com/office/officeart/2005/8/layout/vList2"/>
    <dgm:cxn modelId="{8FAEDBAD-06E7-4629-A782-F8AFB4324ECB}" type="presOf" srcId="{1277FFFC-4B69-412C-9240-A6CA76E27260}" destId="{EE05306B-85B5-4363-BC7C-90E68890B950}" srcOrd="0" destOrd="0" presId="urn:microsoft.com/office/officeart/2005/8/layout/vList2"/>
    <dgm:cxn modelId="{2AB21BBC-9809-4974-ABDA-47D3C36BADA3}" type="presOf" srcId="{7F26D850-ED76-45EA-BBBE-ABEAA20CA78D}" destId="{39581885-111B-4755-A92D-3D991A7F39F0}" srcOrd="0" destOrd="0" presId="urn:microsoft.com/office/officeart/2005/8/layout/vList2"/>
    <dgm:cxn modelId="{D0BBEDC1-F5C0-4A26-99DE-FD3C4D49278F}" srcId="{FDBC3681-E806-454B-9075-A6CACDFADA12}" destId="{1277FFFC-4B69-412C-9240-A6CA76E27260}" srcOrd="1" destOrd="0" parTransId="{B4568BF6-D13E-40EA-A033-6132E62E337D}" sibTransId="{3B2986FF-143F-41CA-99C6-3674B1BDB91A}"/>
    <dgm:cxn modelId="{2C037FD6-1A1F-492C-9B7F-EC71E60588AC}" type="presOf" srcId="{35D71336-6E93-4AF0-9787-D3DAEC201D98}" destId="{CB654A17-3850-4097-9CD0-450140C2AC37}" srcOrd="0" destOrd="0" presId="urn:microsoft.com/office/officeart/2005/8/layout/vList2"/>
    <dgm:cxn modelId="{0C7808E2-F22B-4F69-B1F8-861737F01E2D}" type="presOf" srcId="{A5B537B5-162C-481A-9132-A9B9064B5149}" destId="{F133BD01-A83A-4400-A8A0-0D928F588236}" srcOrd="0" destOrd="0" presId="urn:microsoft.com/office/officeart/2005/8/layout/vList2"/>
    <dgm:cxn modelId="{0E6798EB-6AF0-4C6B-8513-5B9C5B0844B4}" srcId="{FDBC3681-E806-454B-9075-A6CACDFADA12}" destId="{7F26D850-ED76-45EA-BBBE-ABEAA20CA78D}" srcOrd="0" destOrd="0" parTransId="{5C614D4A-DE9B-45A6-89D4-578BA14E87DF}" sibTransId="{AD4E8488-0574-47F9-92C6-E89C4393C86B}"/>
    <dgm:cxn modelId="{565DBFAF-8F3E-431A-9827-FD7516244E60}" type="presParOf" srcId="{A938F031-2343-421A-BDCD-970B1D646E6A}" destId="{39581885-111B-4755-A92D-3D991A7F39F0}" srcOrd="0" destOrd="0" presId="urn:microsoft.com/office/officeart/2005/8/layout/vList2"/>
    <dgm:cxn modelId="{3F66C34A-1647-4A39-B42A-383387DD9B9E}" type="presParOf" srcId="{A938F031-2343-421A-BDCD-970B1D646E6A}" destId="{4FE26026-3278-4D09-9041-9C199F92F23D}" srcOrd="1" destOrd="0" presId="urn:microsoft.com/office/officeart/2005/8/layout/vList2"/>
    <dgm:cxn modelId="{7620D11D-5B50-4A53-A757-5224726D9FCB}" type="presParOf" srcId="{A938F031-2343-421A-BDCD-970B1D646E6A}" destId="{EE05306B-85B5-4363-BC7C-90E68890B950}" srcOrd="2" destOrd="0" presId="urn:microsoft.com/office/officeart/2005/8/layout/vList2"/>
    <dgm:cxn modelId="{C3EB12CA-D121-43D9-9E72-E547BE377AF4}" type="presParOf" srcId="{A938F031-2343-421A-BDCD-970B1D646E6A}" destId="{9F0040F0-7A69-4453-860A-3761EE847145}" srcOrd="3" destOrd="0" presId="urn:microsoft.com/office/officeart/2005/8/layout/vList2"/>
    <dgm:cxn modelId="{3CC65DF3-B782-4590-B8A3-CD9588C7AD3E}" type="presParOf" srcId="{A938F031-2343-421A-BDCD-970B1D646E6A}" destId="{F133BD01-A83A-4400-A8A0-0D928F588236}" srcOrd="4" destOrd="0" presId="urn:microsoft.com/office/officeart/2005/8/layout/vList2"/>
    <dgm:cxn modelId="{391D5A25-96EC-40A8-8813-D51E4BECB527}" type="presParOf" srcId="{A938F031-2343-421A-BDCD-970B1D646E6A}" destId="{0EC12E64-293D-4527-A2A1-703028008B69}" srcOrd="5" destOrd="0" presId="urn:microsoft.com/office/officeart/2005/8/layout/vList2"/>
    <dgm:cxn modelId="{9E37DA18-6432-40AB-807B-D73EF558CCFC}" type="presParOf" srcId="{A938F031-2343-421A-BDCD-970B1D646E6A}" destId="{CB654A17-3850-4097-9CD0-450140C2AC37}"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8E47C8-5B29-4894-94A7-8B911A13E6E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4E6C600-575F-42C4-9DC6-A6B078B6838F}">
      <dgm:prSet/>
      <dgm:spPr/>
      <dgm:t>
        <a:bodyPr/>
        <a:lstStyle/>
        <a:p>
          <a:r>
            <a:rPr lang="en-US"/>
            <a:t>Planning – This phase is to communicate with stakeholders and understand what is being asked of the software.</a:t>
          </a:r>
        </a:p>
      </dgm:t>
    </dgm:pt>
    <dgm:pt modelId="{49B2EAB2-0FC2-4DD9-BFCD-15C2DFF37622}" type="parTrans" cxnId="{7DE61B0F-2300-4F36-AE4A-69D9A0E1E810}">
      <dgm:prSet/>
      <dgm:spPr/>
      <dgm:t>
        <a:bodyPr/>
        <a:lstStyle/>
        <a:p>
          <a:endParaRPr lang="en-US"/>
        </a:p>
      </dgm:t>
    </dgm:pt>
    <dgm:pt modelId="{444B2236-F236-4F6F-AF85-AE134332A125}" type="sibTrans" cxnId="{7DE61B0F-2300-4F36-AE4A-69D9A0E1E810}">
      <dgm:prSet/>
      <dgm:spPr/>
      <dgm:t>
        <a:bodyPr/>
        <a:lstStyle/>
        <a:p>
          <a:endParaRPr lang="en-US"/>
        </a:p>
      </dgm:t>
    </dgm:pt>
    <dgm:pt modelId="{D708862C-9AB3-45B2-AC4E-A0103240D3EE}">
      <dgm:prSet/>
      <dgm:spPr/>
      <dgm:t>
        <a:bodyPr/>
        <a:lstStyle/>
        <a:p>
          <a:r>
            <a:rPr lang="en-US"/>
            <a:t>Development – The excision phase of agile that is divided into manageable sprints.</a:t>
          </a:r>
        </a:p>
      </dgm:t>
    </dgm:pt>
    <dgm:pt modelId="{ADBCA189-47DA-4DFD-9326-B4E854CA2C1C}" type="parTrans" cxnId="{0477F829-CD3F-4E46-B3A1-0AFCFADC7575}">
      <dgm:prSet/>
      <dgm:spPr/>
      <dgm:t>
        <a:bodyPr/>
        <a:lstStyle/>
        <a:p>
          <a:endParaRPr lang="en-US"/>
        </a:p>
      </dgm:t>
    </dgm:pt>
    <dgm:pt modelId="{43127BE6-A114-471B-AE93-74122EF867D6}" type="sibTrans" cxnId="{0477F829-CD3F-4E46-B3A1-0AFCFADC7575}">
      <dgm:prSet/>
      <dgm:spPr/>
      <dgm:t>
        <a:bodyPr/>
        <a:lstStyle/>
        <a:p>
          <a:endParaRPr lang="en-US"/>
        </a:p>
      </dgm:t>
    </dgm:pt>
    <dgm:pt modelId="{5EA68495-ABFE-4D36-96CE-BA0B5D613636}">
      <dgm:prSet/>
      <dgm:spPr/>
      <dgm:t>
        <a:bodyPr/>
        <a:lstStyle/>
        <a:p>
          <a:r>
            <a:rPr lang="en-US"/>
            <a:t>Deploy – The end of the sprint that allows the code to be deployed and reviewed by stakeholders. </a:t>
          </a:r>
        </a:p>
      </dgm:t>
    </dgm:pt>
    <dgm:pt modelId="{5BFB88E5-BA36-4F67-B49C-1088EDAFEB35}" type="parTrans" cxnId="{4116BC04-ACFA-49A0-AEA7-95C327EB99BB}">
      <dgm:prSet/>
      <dgm:spPr/>
      <dgm:t>
        <a:bodyPr/>
        <a:lstStyle/>
        <a:p>
          <a:endParaRPr lang="en-US"/>
        </a:p>
      </dgm:t>
    </dgm:pt>
    <dgm:pt modelId="{7BC35627-1420-437A-994E-2E52949E4DAD}" type="sibTrans" cxnId="{4116BC04-ACFA-49A0-AEA7-95C327EB99BB}">
      <dgm:prSet/>
      <dgm:spPr/>
      <dgm:t>
        <a:bodyPr/>
        <a:lstStyle/>
        <a:p>
          <a:endParaRPr lang="en-US"/>
        </a:p>
      </dgm:t>
    </dgm:pt>
    <dgm:pt modelId="{B500074C-5A8B-45E5-B283-A638A3C75F82}">
      <dgm:prSet/>
      <dgm:spPr/>
      <dgm:t>
        <a:bodyPr/>
        <a:lstStyle/>
        <a:p>
          <a:r>
            <a:rPr lang="en-US"/>
            <a:t>Make Changes – This is like the planning phase in which its used to communicate with stakeholders and determine what is being asked of the software. This phase is more for adjusting the current design/function.</a:t>
          </a:r>
        </a:p>
      </dgm:t>
    </dgm:pt>
    <dgm:pt modelId="{00DDD89D-47D1-4DEA-848D-6ADF4CB47A9F}" type="parTrans" cxnId="{98FF4292-C08D-4E75-8BD9-863C32E935C0}">
      <dgm:prSet/>
      <dgm:spPr/>
      <dgm:t>
        <a:bodyPr/>
        <a:lstStyle/>
        <a:p>
          <a:endParaRPr lang="en-US"/>
        </a:p>
      </dgm:t>
    </dgm:pt>
    <dgm:pt modelId="{8819A92D-6282-4AE6-BAB0-1FF42911A128}" type="sibTrans" cxnId="{98FF4292-C08D-4E75-8BD9-863C32E935C0}">
      <dgm:prSet/>
      <dgm:spPr/>
      <dgm:t>
        <a:bodyPr/>
        <a:lstStyle/>
        <a:p>
          <a:endParaRPr lang="en-US"/>
        </a:p>
      </dgm:t>
    </dgm:pt>
    <dgm:pt modelId="{E6215BE1-34AB-4B03-8E9C-26F8D1D79473}" type="pres">
      <dgm:prSet presAssocID="{1C8E47C8-5B29-4894-94A7-8B911A13E6E8}" presName="root" presStyleCnt="0">
        <dgm:presLayoutVars>
          <dgm:dir/>
          <dgm:resizeHandles val="exact"/>
        </dgm:presLayoutVars>
      </dgm:prSet>
      <dgm:spPr/>
    </dgm:pt>
    <dgm:pt modelId="{FF685394-CFDA-4486-9C33-B50545FAB397}" type="pres">
      <dgm:prSet presAssocID="{1C8E47C8-5B29-4894-94A7-8B911A13E6E8}" presName="container" presStyleCnt="0">
        <dgm:presLayoutVars>
          <dgm:dir/>
          <dgm:resizeHandles val="exact"/>
        </dgm:presLayoutVars>
      </dgm:prSet>
      <dgm:spPr/>
    </dgm:pt>
    <dgm:pt modelId="{2FB60D25-2215-4043-9615-D183EE2BC2A7}" type="pres">
      <dgm:prSet presAssocID="{94E6C600-575F-42C4-9DC6-A6B078B6838F}" presName="compNode" presStyleCnt="0"/>
      <dgm:spPr/>
    </dgm:pt>
    <dgm:pt modelId="{70282348-9971-45B8-93C6-788F74A05A3E}" type="pres">
      <dgm:prSet presAssocID="{94E6C600-575F-42C4-9DC6-A6B078B6838F}" presName="iconBgRect" presStyleLbl="bgShp" presStyleIdx="0" presStyleCnt="4"/>
      <dgm:spPr/>
    </dgm:pt>
    <dgm:pt modelId="{D69027FA-310C-4346-B2B9-3655AB823B90}" type="pres">
      <dgm:prSet presAssocID="{94E6C600-575F-42C4-9DC6-A6B078B683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ard Room"/>
        </a:ext>
      </dgm:extLst>
    </dgm:pt>
    <dgm:pt modelId="{D258CC32-8F5E-45DF-BCFB-235B1917A558}" type="pres">
      <dgm:prSet presAssocID="{94E6C600-575F-42C4-9DC6-A6B078B6838F}" presName="spaceRect" presStyleCnt="0"/>
      <dgm:spPr/>
    </dgm:pt>
    <dgm:pt modelId="{B1237676-C310-46A7-8DBF-53E07CAC1CA8}" type="pres">
      <dgm:prSet presAssocID="{94E6C600-575F-42C4-9DC6-A6B078B6838F}" presName="textRect" presStyleLbl="revTx" presStyleIdx="0" presStyleCnt="4">
        <dgm:presLayoutVars>
          <dgm:chMax val="1"/>
          <dgm:chPref val="1"/>
        </dgm:presLayoutVars>
      </dgm:prSet>
      <dgm:spPr/>
    </dgm:pt>
    <dgm:pt modelId="{C6F706B2-46D4-4DAD-A93F-15FB52BF6747}" type="pres">
      <dgm:prSet presAssocID="{444B2236-F236-4F6F-AF85-AE134332A125}" presName="sibTrans" presStyleLbl="sibTrans2D1" presStyleIdx="0" presStyleCnt="0"/>
      <dgm:spPr/>
    </dgm:pt>
    <dgm:pt modelId="{97D047DA-DA8A-46A5-9390-BD964E2C9B86}" type="pres">
      <dgm:prSet presAssocID="{D708862C-9AB3-45B2-AC4E-A0103240D3EE}" presName="compNode" presStyleCnt="0"/>
      <dgm:spPr/>
    </dgm:pt>
    <dgm:pt modelId="{8BC42538-C03B-417F-80D1-9E0C92E18160}" type="pres">
      <dgm:prSet presAssocID="{D708862C-9AB3-45B2-AC4E-A0103240D3EE}" presName="iconBgRect" presStyleLbl="bgShp" presStyleIdx="1" presStyleCnt="4"/>
      <dgm:spPr/>
    </dgm:pt>
    <dgm:pt modelId="{16FBFE53-EFB4-4E4C-AD21-8E31FFB3498D}" type="pres">
      <dgm:prSet presAssocID="{D708862C-9AB3-45B2-AC4E-A0103240D3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FCB0C507-2732-46F5-8E61-8C8710BAEED3}" type="pres">
      <dgm:prSet presAssocID="{D708862C-9AB3-45B2-AC4E-A0103240D3EE}" presName="spaceRect" presStyleCnt="0"/>
      <dgm:spPr/>
    </dgm:pt>
    <dgm:pt modelId="{42435F13-F700-491B-94C2-581D0D3EA70C}" type="pres">
      <dgm:prSet presAssocID="{D708862C-9AB3-45B2-AC4E-A0103240D3EE}" presName="textRect" presStyleLbl="revTx" presStyleIdx="1" presStyleCnt="4">
        <dgm:presLayoutVars>
          <dgm:chMax val="1"/>
          <dgm:chPref val="1"/>
        </dgm:presLayoutVars>
      </dgm:prSet>
      <dgm:spPr/>
    </dgm:pt>
    <dgm:pt modelId="{DB26835F-1236-46CF-A70C-E1D377857454}" type="pres">
      <dgm:prSet presAssocID="{43127BE6-A114-471B-AE93-74122EF867D6}" presName="sibTrans" presStyleLbl="sibTrans2D1" presStyleIdx="0" presStyleCnt="0"/>
      <dgm:spPr/>
    </dgm:pt>
    <dgm:pt modelId="{FC1A8770-BC6E-41D7-8A74-CC4DAF3FDF42}" type="pres">
      <dgm:prSet presAssocID="{5EA68495-ABFE-4D36-96CE-BA0B5D613636}" presName="compNode" presStyleCnt="0"/>
      <dgm:spPr/>
    </dgm:pt>
    <dgm:pt modelId="{FEE6F74F-96E9-488F-9D43-654ACB01CF2A}" type="pres">
      <dgm:prSet presAssocID="{5EA68495-ABFE-4D36-96CE-BA0B5D613636}" presName="iconBgRect" presStyleLbl="bgShp" presStyleIdx="2" presStyleCnt="4"/>
      <dgm:spPr/>
    </dgm:pt>
    <dgm:pt modelId="{631F0CA0-3EA7-498F-860C-F5F0313355C2}" type="pres">
      <dgm:prSet presAssocID="{5EA68495-ABFE-4D36-96CE-BA0B5D61363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8B5C8F39-21D7-4C6D-9D4F-49D0F40D75D3}" type="pres">
      <dgm:prSet presAssocID="{5EA68495-ABFE-4D36-96CE-BA0B5D613636}" presName="spaceRect" presStyleCnt="0"/>
      <dgm:spPr/>
    </dgm:pt>
    <dgm:pt modelId="{7887320A-57FF-43BF-A4F1-E75B95A7C346}" type="pres">
      <dgm:prSet presAssocID="{5EA68495-ABFE-4D36-96CE-BA0B5D613636}" presName="textRect" presStyleLbl="revTx" presStyleIdx="2" presStyleCnt="4">
        <dgm:presLayoutVars>
          <dgm:chMax val="1"/>
          <dgm:chPref val="1"/>
        </dgm:presLayoutVars>
      </dgm:prSet>
      <dgm:spPr/>
    </dgm:pt>
    <dgm:pt modelId="{5DB388DF-D477-438E-B937-B7B06A7A32E8}" type="pres">
      <dgm:prSet presAssocID="{7BC35627-1420-437A-994E-2E52949E4DAD}" presName="sibTrans" presStyleLbl="sibTrans2D1" presStyleIdx="0" presStyleCnt="0"/>
      <dgm:spPr/>
    </dgm:pt>
    <dgm:pt modelId="{B81DEC11-1062-4C45-8943-C3034AD75093}" type="pres">
      <dgm:prSet presAssocID="{B500074C-5A8B-45E5-B283-A638A3C75F82}" presName="compNode" presStyleCnt="0"/>
      <dgm:spPr/>
    </dgm:pt>
    <dgm:pt modelId="{8ACCC53A-48B6-48D0-8919-CD76F3417B9C}" type="pres">
      <dgm:prSet presAssocID="{B500074C-5A8B-45E5-B283-A638A3C75F82}" presName="iconBgRect" presStyleLbl="bgShp" presStyleIdx="3" presStyleCnt="4"/>
      <dgm:spPr/>
    </dgm:pt>
    <dgm:pt modelId="{F2435E0E-1BB4-4E1F-87E9-9B32850B22B6}" type="pres">
      <dgm:prSet presAssocID="{B500074C-5A8B-45E5-B283-A638A3C75F8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76028FB7-3868-49A2-8A3A-5402D23546BC}" type="pres">
      <dgm:prSet presAssocID="{B500074C-5A8B-45E5-B283-A638A3C75F82}" presName="spaceRect" presStyleCnt="0"/>
      <dgm:spPr/>
    </dgm:pt>
    <dgm:pt modelId="{6DEB0240-0402-4A07-A3ED-0DB1E47B1F29}" type="pres">
      <dgm:prSet presAssocID="{B500074C-5A8B-45E5-B283-A638A3C75F82}" presName="textRect" presStyleLbl="revTx" presStyleIdx="3" presStyleCnt="4">
        <dgm:presLayoutVars>
          <dgm:chMax val="1"/>
          <dgm:chPref val="1"/>
        </dgm:presLayoutVars>
      </dgm:prSet>
      <dgm:spPr/>
    </dgm:pt>
  </dgm:ptLst>
  <dgm:cxnLst>
    <dgm:cxn modelId="{4116BC04-ACFA-49A0-AEA7-95C327EB99BB}" srcId="{1C8E47C8-5B29-4894-94A7-8B911A13E6E8}" destId="{5EA68495-ABFE-4D36-96CE-BA0B5D613636}" srcOrd="2" destOrd="0" parTransId="{5BFB88E5-BA36-4F67-B49C-1088EDAFEB35}" sibTransId="{7BC35627-1420-437A-994E-2E52949E4DAD}"/>
    <dgm:cxn modelId="{7DE61B0F-2300-4F36-AE4A-69D9A0E1E810}" srcId="{1C8E47C8-5B29-4894-94A7-8B911A13E6E8}" destId="{94E6C600-575F-42C4-9DC6-A6B078B6838F}" srcOrd="0" destOrd="0" parTransId="{49B2EAB2-0FC2-4DD9-BFCD-15C2DFF37622}" sibTransId="{444B2236-F236-4F6F-AF85-AE134332A125}"/>
    <dgm:cxn modelId="{E6A9E118-3EB8-4788-BE2D-92BA661A73EA}" type="presOf" srcId="{7BC35627-1420-437A-994E-2E52949E4DAD}" destId="{5DB388DF-D477-438E-B937-B7B06A7A32E8}" srcOrd="0" destOrd="0" presId="urn:microsoft.com/office/officeart/2018/2/layout/IconCircleList"/>
    <dgm:cxn modelId="{0477F829-CD3F-4E46-B3A1-0AFCFADC7575}" srcId="{1C8E47C8-5B29-4894-94A7-8B911A13E6E8}" destId="{D708862C-9AB3-45B2-AC4E-A0103240D3EE}" srcOrd="1" destOrd="0" parTransId="{ADBCA189-47DA-4DFD-9326-B4E854CA2C1C}" sibTransId="{43127BE6-A114-471B-AE93-74122EF867D6}"/>
    <dgm:cxn modelId="{A739B42C-9828-4378-8EF2-AA387C4BF070}" type="presOf" srcId="{1C8E47C8-5B29-4894-94A7-8B911A13E6E8}" destId="{E6215BE1-34AB-4B03-8E9C-26F8D1D79473}" srcOrd="0" destOrd="0" presId="urn:microsoft.com/office/officeart/2018/2/layout/IconCircleList"/>
    <dgm:cxn modelId="{F76B2333-DB12-4C25-872C-A450AC2D84F0}" type="presOf" srcId="{D708862C-9AB3-45B2-AC4E-A0103240D3EE}" destId="{42435F13-F700-491B-94C2-581D0D3EA70C}" srcOrd="0" destOrd="0" presId="urn:microsoft.com/office/officeart/2018/2/layout/IconCircleList"/>
    <dgm:cxn modelId="{71CA086A-38F7-46BB-97FB-B079EF4675F0}" type="presOf" srcId="{B500074C-5A8B-45E5-B283-A638A3C75F82}" destId="{6DEB0240-0402-4A07-A3ED-0DB1E47B1F29}" srcOrd="0" destOrd="0" presId="urn:microsoft.com/office/officeart/2018/2/layout/IconCircleList"/>
    <dgm:cxn modelId="{98FF4292-C08D-4E75-8BD9-863C32E935C0}" srcId="{1C8E47C8-5B29-4894-94A7-8B911A13E6E8}" destId="{B500074C-5A8B-45E5-B283-A638A3C75F82}" srcOrd="3" destOrd="0" parTransId="{00DDD89D-47D1-4DEA-848D-6ADF4CB47A9F}" sibTransId="{8819A92D-6282-4AE6-BAB0-1FF42911A128}"/>
    <dgm:cxn modelId="{CFC1FCA1-6BD8-4611-88FD-2E2E72CEDFD3}" type="presOf" srcId="{94E6C600-575F-42C4-9DC6-A6B078B6838F}" destId="{B1237676-C310-46A7-8DBF-53E07CAC1CA8}" srcOrd="0" destOrd="0" presId="urn:microsoft.com/office/officeart/2018/2/layout/IconCircleList"/>
    <dgm:cxn modelId="{7FAC81C5-9566-426F-8B14-C25AF2C59A96}" type="presOf" srcId="{43127BE6-A114-471B-AE93-74122EF867D6}" destId="{DB26835F-1236-46CF-A70C-E1D377857454}" srcOrd="0" destOrd="0" presId="urn:microsoft.com/office/officeart/2018/2/layout/IconCircleList"/>
    <dgm:cxn modelId="{DECBCEC7-5F8F-4C16-94C1-EAED771B80EF}" type="presOf" srcId="{444B2236-F236-4F6F-AF85-AE134332A125}" destId="{C6F706B2-46D4-4DAD-A93F-15FB52BF6747}" srcOrd="0" destOrd="0" presId="urn:microsoft.com/office/officeart/2018/2/layout/IconCircleList"/>
    <dgm:cxn modelId="{1F0A67D8-2AFD-4BF3-930E-69C541D5EFB7}" type="presOf" srcId="{5EA68495-ABFE-4D36-96CE-BA0B5D613636}" destId="{7887320A-57FF-43BF-A4F1-E75B95A7C346}" srcOrd="0" destOrd="0" presId="urn:microsoft.com/office/officeart/2018/2/layout/IconCircleList"/>
    <dgm:cxn modelId="{E2AC7AF7-1506-47F4-A1AA-D90AA3FC2638}" type="presParOf" srcId="{E6215BE1-34AB-4B03-8E9C-26F8D1D79473}" destId="{FF685394-CFDA-4486-9C33-B50545FAB397}" srcOrd="0" destOrd="0" presId="urn:microsoft.com/office/officeart/2018/2/layout/IconCircleList"/>
    <dgm:cxn modelId="{53795790-5A0D-4EBF-AC4C-5831E2FD4ED5}" type="presParOf" srcId="{FF685394-CFDA-4486-9C33-B50545FAB397}" destId="{2FB60D25-2215-4043-9615-D183EE2BC2A7}" srcOrd="0" destOrd="0" presId="urn:microsoft.com/office/officeart/2018/2/layout/IconCircleList"/>
    <dgm:cxn modelId="{363C113E-0DDF-4D75-98C8-576AE758DD2C}" type="presParOf" srcId="{2FB60D25-2215-4043-9615-D183EE2BC2A7}" destId="{70282348-9971-45B8-93C6-788F74A05A3E}" srcOrd="0" destOrd="0" presId="urn:microsoft.com/office/officeart/2018/2/layout/IconCircleList"/>
    <dgm:cxn modelId="{5C12F549-8A02-4D1C-A25F-2F89FDA48291}" type="presParOf" srcId="{2FB60D25-2215-4043-9615-D183EE2BC2A7}" destId="{D69027FA-310C-4346-B2B9-3655AB823B90}" srcOrd="1" destOrd="0" presId="urn:microsoft.com/office/officeart/2018/2/layout/IconCircleList"/>
    <dgm:cxn modelId="{F65F4D97-C018-405F-9A8D-A9FF4F7A256C}" type="presParOf" srcId="{2FB60D25-2215-4043-9615-D183EE2BC2A7}" destId="{D258CC32-8F5E-45DF-BCFB-235B1917A558}" srcOrd="2" destOrd="0" presId="urn:microsoft.com/office/officeart/2018/2/layout/IconCircleList"/>
    <dgm:cxn modelId="{27902C42-DA98-4B02-9D94-8761B437E347}" type="presParOf" srcId="{2FB60D25-2215-4043-9615-D183EE2BC2A7}" destId="{B1237676-C310-46A7-8DBF-53E07CAC1CA8}" srcOrd="3" destOrd="0" presId="urn:microsoft.com/office/officeart/2018/2/layout/IconCircleList"/>
    <dgm:cxn modelId="{CAAB08C1-4464-4EB2-9168-79D254E9ECEF}" type="presParOf" srcId="{FF685394-CFDA-4486-9C33-B50545FAB397}" destId="{C6F706B2-46D4-4DAD-A93F-15FB52BF6747}" srcOrd="1" destOrd="0" presId="urn:microsoft.com/office/officeart/2018/2/layout/IconCircleList"/>
    <dgm:cxn modelId="{51FA579D-81E1-431B-B00C-37903158C381}" type="presParOf" srcId="{FF685394-CFDA-4486-9C33-B50545FAB397}" destId="{97D047DA-DA8A-46A5-9390-BD964E2C9B86}" srcOrd="2" destOrd="0" presId="urn:microsoft.com/office/officeart/2018/2/layout/IconCircleList"/>
    <dgm:cxn modelId="{3B0C3A3C-B39D-4BEB-AADF-B897E0709CDA}" type="presParOf" srcId="{97D047DA-DA8A-46A5-9390-BD964E2C9B86}" destId="{8BC42538-C03B-417F-80D1-9E0C92E18160}" srcOrd="0" destOrd="0" presId="urn:microsoft.com/office/officeart/2018/2/layout/IconCircleList"/>
    <dgm:cxn modelId="{0D533477-A8FE-429D-AA47-7ACE47222295}" type="presParOf" srcId="{97D047DA-DA8A-46A5-9390-BD964E2C9B86}" destId="{16FBFE53-EFB4-4E4C-AD21-8E31FFB3498D}" srcOrd="1" destOrd="0" presId="urn:microsoft.com/office/officeart/2018/2/layout/IconCircleList"/>
    <dgm:cxn modelId="{78E3B003-896F-4D8B-819D-87878C5D6D1D}" type="presParOf" srcId="{97D047DA-DA8A-46A5-9390-BD964E2C9B86}" destId="{FCB0C507-2732-46F5-8E61-8C8710BAEED3}" srcOrd="2" destOrd="0" presId="urn:microsoft.com/office/officeart/2018/2/layout/IconCircleList"/>
    <dgm:cxn modelId="{CC31D710-B219-4A0F-87A9-EED44412C188}" type="presParOf" srcId="{97D047DA-DA8A-46A5-9390-BD964E2C9B86}" destId="{42435F13-F700-491B-94C2-581D0D3EA70C}" srcOrd="3" destOrd="0" presId="urn:microsoft.com/office/officeart/2018/2/layout/IconCircleList"/>
    <dgm:cxn modelId="{B0754C04-6068-4C2F-8FD3-5A0B4739EFFF}" type="presParOf" srcId="{FF685394-CFDA-4486-9C33-B50545FAB397}" destId="{DB26835F-1236-46CF-A70C-E1D377857454}" srcOrd="3" destOrd="0" presId="urn:microsoft.com/office/officeart/2018/2/layout/IconCircleList"/>
    <dgm:cxn modelId="{1D7BB97B-0F02-400D-BAA0-0F171EFFEF8E}" type="presParOf" srcId="{FF685394-CFDA-4486-9C33-B50545FAB397}" destId="{FC1A8770-BC6E-41D7-8A74-CC4DAF3FDF42}" srcOrd="4" destOrd="0" presId="urn:microsoft.com/office/officeart/2018/2/layout/IconCircleList"/>
    <dgm:cxn modelId="{D03D00B0-1625-4386-AC2E-EC42E3D72FC9}" type="presParOf" srcId="{FC1A8770-BC6E-41D7-8A74-CC4DAF3FDF42}" destId="{FEE6F74F-96E9-488F-9D43-654ACB01CF2A}" srcOrd="0" destOrd="0" presId="urn:microsoft.com/office/officeart/2018/2/layout/IconCircleList"/>
    <dgm:cxn modelId="{C558FFA7-A6F7-4BE2-8406-A8405BA9B5AE}" type="presParOf" srcId="{FC1A8770-BC6E-41D7-8A74-CC4DAF3FDF42}" destId="{631F0CA0-3EA7-498F-860C-F5F0313355C2}" srcOrd="1" destOrd="0" presId="urn:microsoft.com/office/officeart/2018/2/layout/IconCircleList"/>
    <dgm:cxn modelId="{D3520EEC-686C-4FC3-AF16-E54408F9CFD9}" type="presParOf" srcId="{FC1A8770-BC6E-41D7-8A74-CC4DAF3FDF42}" destId="{8B5C8F39-21D7-4C6D-9D4F-49D0F40D75D3}" srcOrd="2" destOrd="0" presId="urn:microsoft.com/office/officeart/2018/2/layout/IconCircleList"/>
    <dgm:cxn modelId="{C757A0A0-F033-48E7-A426-FCFB5060F78E}" type="presParOf" srcId="{FC1A8770-BC6E-41D7-8A74-CC4DAF3FDF42}" destId="{7887320A-57FF-43BF-A4F1-E75B95A7C346}" srcOrd="3" destOrd="0" presId="urn:microsoft.com/office/officeart/2018/2/layout/IconCircleList"/>
    <dgm:cxn modelId="{ED26CFFE-2C34-42CB-9DB0-40F62F853C3F}" type="presParOf" srcId="{FF685394-CFDA-4486-9C33-B50545FAB397}" destId="{5DB388DF-D477-438E-B937-B7B06A7A32E8}" srcOrd="5" destOrd="0" presId="urn:microsoft.com/office/officeart/2018/2/layout/IconCircleList"/>
    <dgm:cxn modelId="{CE54FF3F-0666-4E66-B8D4-984C8323A303}" type="presParOf" srcId="{FF685394-CFDA-4486-9C33-B50545FAB397}" destId="{B81DEC11-1062-4C45-8943-C3034AD75093}" srcOrd="6" destOrd="0" presId="urn:microsoft.com/office/officeart/2018/2/layout/IconCircleList"/>
    <dgm:cxn modelId="{138C0413-549A-4090-B537-18C471174877}" type="presParOf" srcId="{B81DEC11-1062-4C45-8943-C3034AD75093}" destId="{8ACCC53A-48B6-48D0-8919-CD76F3417B9C}" srcOrd="0" destOrd="0" presId="urn:microsoft.com/office/officeart/2018/2/layout/IconCircleList"/>
    <dgm:cxn modelId="{39CFBA28-CBCF-4B71-BC8B-CA741906D88F}" type="presParOf" srcId="{B81DEC11-1062-4C45-8943-C3034AD75093}" destId="{F2435E0E-1BB4-4E1F-87E9-9B32850B22B6}" srcOrd="1" destOrd="0" presId="urn:microsoft.com/office/officeart/2018/2/layout/IconCircleList"/>
    <dgm:cxn modelId="{2B4BB197-CBE8-43AB-84C4-9422E1CF45BA}" type="presParOf" srcId="{B81DEC11-1062-4C45-8943-C3034AD75093}" destId="{76028FB7-3868-49A2-8A3A-5402D23546BC}" srcOrd="2" destOrd="0" presId="urn:microsoft.com/office/officeart/2018/2/layout/IconCircleList"/>
    <dgm:cxn modelId="{6FF3663B-863E-4E93-8795-B42542A9232B}" type="presParOf" srcId="{B81DEC11-1062-4C45-8943-C3034AD75093}" destId="{6DEB0240-0402-4A07-A3ED-0DB1E47B1F2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4B2905-7109-4E12-A37B-0D7CFF1A46F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B9FF2C1-BA8A-48DB-AC41-52D5ED33C2C3}">
      <dgm:prSet/>
      <dgm:spPr/>
      <dgm:t>
        <a:bodyPr/>
        <a:lstStyle/>
        <a:p>
          <a:r>
            <a:rPr lang="en-US"/>
            <a:t>Agile </a:t>
          </a:r>
        </a:p>
      </dgm:t>
    </dgm:pt>
    <dgm:pt modelId="{48937FF2-DF87-409B-B276-24D569BC273F}" type="parTrans" cxnId="{6E4B1FA2-B6DD-42D8-AA93-7E8E8FD69ED0}">
      <dgm:prSet/>
      <dgm:spPr/>
      <dgm:t>
        <a:bodyPr/>
        <a:lstStyle/>
        <a:p>
          <a:endParaRPr lang="en-US"/>
        </a:p>
      </dgm:t>
    </dgm:pt>
    <dgm:pt modelId="{5F405751-C548-4CE8-9EC9-051940A5BDA8}" type="sibTrans" cxnId="{6E4B1FA2-B6DD-42D8-AA93-7E8E8FD69ED0}">
      <dgm:prSet/>
      <dgm:spPr/>
      <dgm:t>
        <a:bodyPr/>
        <a:lstStyle/>
        <a:p>
          <a:endParaRPr lang="en-US"/>
        </a:p>
      </dgm:t>
    </dgm:pt>
    <dgm:pt modelId="{FAEE3ACD-572E-4C0F-85E1-0BCAB1465B7A}">
      <dgm:prSet/>
      <dgm:spPr/>
      <dgm:t>
        <a:bodyPr/>
        <a:lstStyle/>
        <a:p>
          <a:r>
            <a:rPr lang="en-US"/>
            <a:t>Is the project subject to change? – yes</a:t>
          </a:r>
        </a:p>
      </dgm:t>
    </dgm:pt>
    <dgm:pt modelId="{5B4D01B4-BAC8-4D11-8B83-A93F1BC48482}" type="parTrans" cxnId="{DCEDE68A-1C5B-4ACE-A045-510EE5AAE8C4}">
      <dgm:prSet/>
      <dgm:spPr/>
      <dgm:t>
        <a:bodyPr/>
        <a:lstStyle/>
        <a:p>
          <a:endParaRPr lang="en-US"/>
        </a:p>
      </dgm:t>
    </dgm:pt>
    <dgm:pt modelId="{8D76CBB5-2922-47D2-B7D7-01D6168BE43B}" type="sibTrans" cxnId="{DCEDE68A-1C5B-4ACE-A045-510EE5AAE8C4}">
      <dgm:prSet/>
      <dgm:spPr/>
      <dgm:t>
        <a:bodyPr/>
        <a:lstStyle/>
        <a:p>
          <a:endParaRPr lang="en-US"/>
        </a:p>
      </dgm:t>
    </dgm:pt>
    <dgm:pt modelId="{1A1F1AC6-F109-46CE-9885-10A86C28AAA4}">
      <dgm:prSet/>
      <dgm:spPr/>
      <dgm:t>
        <a:bodyPr/>
        <a:lstStyle/>
        <a:p>
          <a:r>
            <a:rPr lang="en-US"/>
            <a:t>Do the stakeholders have time for regularly scheduled meetings? – yes</a:t>
          </a:r>
        </a:p>
      </dgm:t>
    </dgm:pt>
    <dgm:pt modelId="{C466CE8B-57F4-4D75-8529-EBC68E5AD141}" type="parTrans" cxnId="{FACB0D16-85A1-4943-BE4C-A82F7BCC6A70}">
      <dgm:prSet/>
      <dgm:spPr/>
      <dgm:t>
        <a:bodyPr/>
        <a:lstStyle/>
        <a:p>
          <a:endParaRPr lang="en-US"/>
        </a:p>
      </dgm:t>
    </dgm:pt>
    <dgm:pt modelId="{4A01FCFF-B76E-4722-A29F-3FC751FB1ABA}" type="sibTrans" cxnId="{FACB0D16-85A1-4943-BE4C-A82F7BCC6A70}">
      <dgm:prSet/>
      <dgm:spPr/>
      <dgm:t>
        <a:bodyPr/>
        <a:lstStyle/>
        <a:p>
          <a:endParaRPr lang="en-US"/>
        </a:p>
      </dgm:t>
    </dgm:pt>
    <dgm:pt modelId="{66289BFF-DE89-4405-9FCE-255B752B8F85}">
      <dgm:prSet/>
      <dgm:spPr/>
      <dgm:t>
        <a:bodyPr/>
        <a:lstStyle/>
        <a:p>
          <a:r>
            <a:rPr lang="en-US"/>
            <a:t>Are team leaders trained to execute agile? – yes</a:t>
          </a:r>
        </a:p>
      </dgm:t>
    </dgm:pt>
    <dgm:pt modelId="{9D8193DB-ED2F-4D14-88FE-0FB6A02A7864}" type="parTrans" cxnId="{94C55217-EB10-440D-A7BC-7771D3B08BE9}">
      <dgm:prSet/>
      <dgm:spPr/>
      <dgm:t>
        <a:bodyPr/>
        <a:lstStyle/>
        <a:p>
          <a:endParaRPr lang="en-US"/>
        </a:p>
      </dgm:t>
    </dgm:pt>
    <dgm:pt modelId="{A93DD8E2-431F-42AD-8AF0-016040FB9D61}" type="sibTrans" cxnId="{94C55217-EB10-440D-A7BC-7771D3B08BE9}">
      <dgm:prSet/>
      <dgm:spPr/>
      <dgm:t>
        <a:bodyPr/>
        <a:lstStyle/>
        <a:p>
          <a:endParaRPr lang="en-US"/>
        </a:p>
      </dgm:t>
    </dgm:pt>
    <dgm:pt modelId="{E06CEB9C-5518-490C-A10B-77BFB28C0064}">
      <dgm:prSet/>
      <dgm:spPr/>
      <dgm:t>
        <a:bodyPr/>
        <a:lstStyle/>
        <a:p>
          <a:r>
            <a:rPr lang="en-US"/>
            <a:t>Waterfall</a:t>
          </a:r>
        </a:p>
      </dgm:t>
    </dgm:pt>
    <dgm:pt modelId="{A5BEE8C2-F40A-4536-B4C0-29DAD8E6F6CA}" type="parTrans" cxnId="{9985C47D-0981-43F6-8C54-8C954D4BE5B2}">
      <dgm:prSet/>
      <dgm:spPr/>
      <dgm:t>
        <a:bodyPr/>
        <a:lstStyle/>
        <a:p>
          <a:endParaRPr lang="en-US"/>
        </a:p>
      </dgm:t>
    </dgm:pt>
    <dgm:pt modelId="{40766F08-DA87-4DBC-9153-42E72435AB1D}" type="sibTrans" cxnId="{9985C47D-0981-43F6-8C54-8C954D4BE5B2}">
      <dgm:prSet/>
      <dgm:spPr/>
      <dgm:t>
        <a:bodyPr/>
        <a:lstStyle/>
        <a:p>
          <a:endParaRPr lang="en-US"/>
        </a:p>
      </dgm:t>
    </dgm:pt>
    <dgm:pt modelId="{6C05204A-E5FB-4F77-A369-11F2C547707C}">
      <dgm:prSet/>
      <dgm:spPr/>
      <dgm:t>
        <a:bodyPr/>
        <a:lstStyle/>
        <a:p>
          <a:r>
            <a:rPr lang="en-US"/>
            <a:t>Is the project subject to change? – no</a:t>
          </a:r>
        </a:p>
      </dgm:t>
    </dgm:pt>
    <dgm:pt modelId="{00E0C425-29B8-4462-ADB1-670993A4E7D2}" type="parTrans" cxnId="{4CCB5D3A-DC7F-4467-9E71-A1D5114FC7F0}">
      <dgm:prSet/>
      <dgm:spPr/>
      <dgm:t>
        <a:bodyPr/>
        <a:lstStyle/>
        <a:p>
          <a:endParaRPr lang="en-US"/>
        </a:p>
      </dgm:t>
    </dgm:pt>
    <dgm:pt modelId="{506CC694-499F-451C-BC02-AD4EC429D0D7}" type="sibTrans" cxnId="{4CCB5D3A-DC7F-4467-9E71-A1D5114FC7F0}">
      <dgm:prSet/>
      <dgm:spPr/>
      <dgm:t>
        <a:bodyPr/>
        <a:lstStyle/>
        <a:p>
          <a:endParaRPr lang="en-US"/>
        </a:p>
      </dgm:t>
    </dgm:pt>
    <dgm:pt modelId="{A20B8CC7-ACB8-43E8-BE85-917FE4C38180}">
      <dgm:prSet/>
      <dgm:spPr/>
      <dgm:t>
        <a:bodyPr/>
        <a:lstStyle/>
        <a:p>
          <a:r>
            <a:rPr lang="en-US"/>
            <a:t>Do the stakeholders have time for regularly scheduled meetings? – no</a:t>
          </a:r>
        </a:p>
      </dgm:t>
    </dgm:pt>
    <dgm:pt modelId="{AD9DD2A3-FC17-4BF1-ADFB-FAB2E946FD1F}" type="parTrans" cxnId="{A81DDE44-7B55-49F6-BF4C-E78A311086AE}">
      <dgm:prSet/>
      <dgm:spPr/>
      <dgm:t>
        <a:bodyPr/>
        <a:lstStyle/>
        <a:p>
          <a:endParaRPr lang="en-US"/>
        </a:p>
      </dgm:t>
    </dgm:pt>
    <dgm:pt modelId="{EFB1A508-0539-47A7-9612-95512446A7C2}" type="sibTrans" cxnId="{A81DDE44-7B55-49F6-BF4C-E78A311086AE}">
      <dgm:prSet/>
      <dgm:spPr/>
      <dgm:t>
        <a:bodyPr/>
        <a:lstStyle/>
        <a:p>
          <a:endParaRPr lang="en-US"/>
        </a:p>
      </dgm:t>
    </dgm:pt>
    <dgm:pt modelId="{7139A76B-BCA8-480F-A710-A4C1498F531D}">
      <dgm:prSet/>
      <dgm:spPr/>
      <dgm:t>
        <a:bodyPr/>
        <a:lstStyle/>
        <a:p>
          <a:r>
            <a:rPr lang="en-US"/>
            <a:t>Are team leaders trained to execute agile? – no</a:t>
          </a:r>
        </a:p>
      </dgm:t>
    </dgm:pt>
    <dgm:pt modelId="{17E4D305-1259-41D2-972A-915E0BFE873D}" type="parTrans" cxnId="{4A7DE9B9-F5DD-4C8B-9DEC-02C1C9F92F49}">
      <dgm:prSet/>
      <dgm:spPr/>
      <dgm:t>
        <a:bodyPr/>
        <a:lstStyle/>
        <a:p>
          <a:endParaRPr lang="en-US"/>
        </a:p>
      </dgm:t>
    </dgm:pt>
    <dgm:pt modelId="{359FF140-03C5-4AC8-8C7E-AF3DE8170917}" type="sibTrans" cxnId="{4A7DE9B9-F5DD-4C8B-9DEC-02C1C9F92F49}">
      <dgm:prSet/>
      <dgm:spPr/>
      <dgm:t>
        <a:bodyPr/>
        <a:lstStyle/>
        <a:p>
          <a:endParaRPr lang="en-US"/>
        </a:p>
      </dgm:t>
    </dgm:pt>
    <dgm:pt modelId="{77CE26B8-C161-4C1F-B2C2-24AC64AC4742}" type="pres">
      <dgm:prSet presAssocID="{B44B2905-7109-4E12-A37B-0D7CFF1A46F3}" presName="vert0" presStyleCnt="0">
        <dgm:presLayoutVars>
          <dgm:dir/>
          <dgm:animOne val="branch"/>
          <dgm:animLvl val="lvl"/>
        </dgm:presLayoutVars>
      </dgm:prSet>
      <dgm:spPr/>
    </dgm:pt>
    <dgm:pt modelId="{78EEDC0C-BD04-439B-B121-9CD233F500CA}" type="pres">
      <dgm:prSet presAssocID="{6B9FF2C1-BA8A-48DB-AC41-52D5ED33C2C3}" presName="thickLine" presStyleLbl="alignNode1" presStyleIdx="0" presStyleCnt="2"/>
      <dgm:spPr/>
    </dgm:pt>
    <dgm:pt modelId="{604B4C5A-624C-4A79-9419-24F44FBD3E61}" type="pres">
      <dgm:prSet presAssocID="{6B9FF2C1-BA8A-48DB-AC41-52D5ED33C2C3}" presName="horz1" presStyleCnt="0"/>
      <dgm:spPr/>
    </dgm:pt>
    <dgm:pt modelId="{9F2B62C8-E28B-47F3-ADE7-777DD3208AAD}" type="pres">
      <dgm:prSet presAssocID="{6B9FF2C1-BA8A-48DB-AC41-52D5ED33C2C3}" presName="tx1" presStyleLbl="revTx" presStyleIdx="0" presStyleCnt="8"/>
      <dgm:spPr/>
    </dgm:pt>
    <dgm:pt modelId="{32FB0B89-EC91-4D0F-9809-1DB499B73B61}" type="pres">
      <dgm:prSet presAssocID="{6B9FF2C1-BA8A-48DB-AC41-52D5ED33C2C3}" presName="vert1" presStyleCnt="0"/>
      <dgm:spPr/>
    </dgm:pt>
    <dgm:pt modelId="{EBBBC318-AEDA-4889-8095-3086E4853F22}" type="pres">
      <dgm:prSet presAssocID="{FAEE3ACD-572E-4C0F-85E1-0BCAB1465B7A}" presName="vertSpace2a" presStyleCnt="0"/>
      <dgm:spPr/>
    </dgm:pt>
    <dgm:pt modelId="{BEFE7B6E-EC85-4C9A-B98F-5445DE0D6E35}" type="pres">
      <dgm:prSet presAssocID="{FAEE3ACD-572E-4C0F-85E1-0BCAB1465B7A}" presName="horz2" presStyleCnt="0"/>
      <dgm:spPr/>
    </dgm:pt>
    <dgm:pt modelId="{34A4CE3D-4AFA-48E7-9661-C9B96B384880}" type="pres">
      <dgm:prSet presAssocID="{FAEE3ACD-572E-4C0F-85E1-0BCAB1465B7A}" presName="horzSpace2" presStyleCnt="0"/>
      <dgm:spPr/>
    </dgm:pt>
    <dgm:pt modelId="{23D75F8D-BF76-4174-BD0B-255DCEBD254B}" type="pres">
      <dgm:prSet presAssocID="{FAEE3ACD-572E-4C0F-85E1-0BCAB1465B7A}" presName="tx2" presStyleLbl="revTx" presStyleIdx="1" presStyleCnt="8"/>
      <dgm:spPr/>
    </dgm:pt>
    <dgm:pt modelId="{CBF9380A-843E-45F4-8E32-F406319FA25A}" type="pres">
      <dgm:prSet presAssocID="{FAEE3ACD-572E-4C0F-85E1-0BCAB1465B7A}" presName="vert2" presStyleCnt="0"/>
      <dgm:spPr/>
    </dgm:pt>
    <dgm:pt modelId="{EEB2D3E8-91F8-4AA5-B7A5-72AE756B2D1D}" type="pres">
      <dgm:prSet presAssocID="{FAEE3ACD-572E-4C0F-85E1-0BCAB1465B7A}" presName="thinLine2b" presStyleLbl="callout" presStyleIdx="0" presStyleCnt="6"/>
      <dgm:spPr/>
    </dgm:pt>
    <dgm:pt modelId="{27FA45FE-DE9C-4F8F-8F7B-693AE61BFE1E}" type="pres">
      <dgm:prSet presAssocID="{FAEE3ACD-572E-4C0F-85E1-0BCAB1465B7A}" presName="vertSpace2b" presStyleCnt="0"/>
      <dgm:spPr/>
    </dgm:pt>
    <dgm:pt modelId="{EB3E5C69-3BF7-45B9-B0A0-863A93E634D7}" type="pres">
      <dgm:prSet presAssocID="{1A1F1AC6-F109-46CE-9885-10A86C28AAA4}" presName="horz2" presStyleCnt="0"/>
      <dgm:spPr/>
    </dgm:pt>
    <dgm:pt modelId="{2353E750-F8E2-4A95-A8A3-BF4707110B93}" type="pres">
      <dgm:prSet presAssocID="{1A1F1AC6-F109-46CE-9885-10A86C28AAA4}" presName="horzSpace2" presStyleCnt="0"/>
      <dgm:spPr/>
    </dgm:pt>
    <dgm:pt modelId="{5458513A-4862-484A-BC62-CB52F8AF18BF}" type="pres">
      <dgm:prSet presAssocID="{1A1F1AC6-F109-46CE-9885-10A86C28AAA4}" presName="tx2" presStyleLbl="revTx" presStyleIdx="2" presStyleCnt="8"/>
      <dgm:spPr/>
    </dgm:pt>
    <dgm:pt modelId="{2F145728-C334-459C-99B5-B20825137045}" type="pres">
      <dgm:prSet presAssocID="{1A1F1AC6-F109-46CE-9885-10A86C28AAA4}" presName="vert2" presStyleCnt="0"/>
      <dgm:spPr/>
    </dgm:pt>
    <dgm:pt modelId="{53A56EEB-D5EF-45F0-B126-919F55AD63DC}" type="pres">
      <dgm:prSet presAssocID="{1A1F1AC6-F109-46CE-9885-10A86C28AAA4}" presName="thinLine2b" presStyleLbl="callout" presStyleIdx="1" presStyleCnt="6"/>
      <dgm:spPr/>
    </dgm:pt>
    <dgm:pt modelId="{8D2681C7-F706-4023-9620-6C7FA9FBC3B3}" type="pres">
      <dgm:prSet presAssocID="{1A1F1AC6-F109-46CE-9885-10A86C28AAA4}" presName="vertSpace2b" presStyleCnt="0"/>
      <dgm:spPr/>
    </dgm:pt>
    <dgm:pt modelId="{180C0F94-C77B-49C3-BBE4-5AB17A4956CE}" type="pres">
      <dgm:prSet presAssocID="{66289BFF-DE89-4405-9FCE-255B752B8F85}" presName="horz2" presStyleCnt="0"/>
      <dgm:spPr/>
    </dgm:pt>
    <dgm:pt modelId="{B3F5298A-9CD9-4941-BFD5-49CC30F578CC}" type="pres">
      <dgm:prSet presAssocID="{66289BFF-DE89-4405-9FCE-255B752B8F85}" presName="horzSpace2" presStyleCnt="0"/>
      <dgm:spPr/>
    </dgm:pt>
    <dgm:pt modelId="{3E825CDC-63AA-4B4A-9D3E-2F0BC54A9825}" type="pres">
      <dgm:prSet presAssocID="{66289BFF-DE89-4405-9FCE-255B752B8F85}" presName="tx2" presStyleLbl="revTx" presStyleIdx="3" presStyleCnt="8"/>
      <dgm:spPr/>
    </dgm:pt>
    <dgm:pt modelId="{CA55FE99-2DB8-4929-B0A5-DFF857647E75}" type="pres">
      <dgm:prSet presAssocID="{66289BFF-DE89-4405-9FCE-255B752B8F85}" presName="vert2" presStyleCnt="0"/>
      <dgm:spPr/>
    </dgm:pt>
    <dgm:pt modelId="{18E173DD-E110-4FC6-BCFA-CB7AF77B519C}" type="pres">
      <dgm:prSet presAssocID="{66289BFF-DE89-4405-9FCE-255B752B8F85}" presName="thinLine2b" presStyleLbl="callout" presStyleIdx="2" presStyleCnt="6"/>
      <dgm:spPr/>
    </dgm:pt>
    <dgm:pt modelId="{BB769949-AFB7-4889-A009-652C739FFAA0}" type="pres">
      <dgm:prSet presAssocID="{66289BFF-DE89-4405-9FCE-255B752B8F85}" presName="vertSpace2b" presStyleCnt="0"/>
      <dgm:spPr/>
    </dgm:pt>
    <dgm:pt modelId="{2F9D84A5-C3C5-464D-A20D-176C31871132}" type="pres">
      <dgm:prSet presAssocID="{E06CEB9C-5518-490C-A10B-77BFB28C0064}" presName="thickLine" presStyleLbl="alignNode1" presStyleIdx="1" presStyleCnt="2"/>
      <dgm:spPr/>
    </dgm:pt>
    <dgm:pt modelId="{0C4FEC6D-1BBE-49E4-ADE2-EF3EAD399B80}" type="pres">
      <dgm:prSet presAssocID="{E06CEB9C-5518-490C-A10B-77BFB28C0064}" presName="horz1" presStyleCnt="0"/>
      <dgm:spPr/>
    </dgm:pt>
    <dgm:pt modelId="{4437B518-2DC0-454F-93B0-2AC008FDC6E0}" type="pres">
      <dgm:prSet presAssocID="{E06CEB9C-5518-490C-A10B-77BFB28C0064}" presName="tx1" presStyleLbl="revTx" presStyleIdx="4" presStyleCnt="8"/>
      <dgm:spPr/>
    </dgm:pt>
    <dgm:pt modelId="{64CBABC6-8AE0-48D8-9829-F85EC6FEF039}" type="pres">
      <dgm:prSet presAssocID="{E06CEB9C-5518-490C-A10B-77BFB28C0064}" presName="vert1" presStyleCnt="0"/>
      <dgm:spPr/>
    </dgm:pt>
    <dgm:pt modelId="{B09B6D89-38FA-4187-94DA-220D2B813A58}" type="pres">
      <dgm:prSet presAssocID="{6C05204A-E5FB-4F77-A369-11F2C547707C}" presName="vertSpace2a" presStyleCnt="0"/>
      <dgm:spPr/>
    </dgm:pt>
    <dgm:pt modelId="{F8CF3464-DB36-449B-A215-D97652E84FBC}" type="pres">
      <dgm:prSet presAssocID="{6C05204A-E5FB-4F77-A369-11F2C547707C}" presName="horz2" presStyleCnt="0"/>
      <dgm:spPr/>
    </dgm:pt>
    <dgm:pt modelId="{1ACB8CB2-184B-4883-BFCC-50607565FBAE}" type="pres">
      <dgm:prSet presAssocID="{6C05204A-E5FB-4F77-A369-11F2C547707C}" presName="horzSpace2" presStyleCnt="0"/>
      <dgm:spPr/>
    </dgm:pt>
    <dgm:pt modelId="{3C8D3C1E-2610-4079-8797-CC8F0DC076F8}" type="pres">
      <dgm:prSet presAssocID="{6C05204A-E5FB-4F77-A369-11F2C547707C}" presName="tx2" presStyleLbl="revTx" presStyleIdx="5" presStyleCnt="8"/>
      <dgm:spPr/>
    </dgm:pt>
    <dgm:pt modelId="{BB85696B-0431-4CC4-87A0-87D4045F2008}" type="pres">
      <dgm:prSet presAssocID="{6C05204A-E5FB-4F77-A369-11F2C547707C}" presName="vert2" presStyleCnt="0"/>
      <dgm:spPr/>
    </dgm:pt>
    <dgm:pt modelId="{2D490460-21F2-4573-B18E-C6CFDADB21EF}" type="pres">
      <dgm:prSet presAssocID="{6C05204A-E5FB-4F77-A369-11F2C547707C}" presName="thinLine2b" presStyleLbl="callout" presStyleIdx="3" presStyleCnt="6"/>
      <dgm:spPr/>
    </dgm:pt>
    <dgm:pt modelId="{F69E9887-A4AF-4345-8608-20ADBE9D561F}" type="pres">
      <dgm:prSet presAssocID="{6C05204A-E5FB-4F77-A369-11F2C547707C}" presName="vertSpace2b" presStyleCnt="0"/>
      <dgm:spPr/>
    </dgm:pt>
    <dgm:pt modelId="{62BED287-E0A0-47E9-A9D6-226E077C89F0}" type="pres">
      <dgm:prSet presAssocID="{A20B8CC7-ACB8-43E8-BE85-917FE4C38180}" presName="horz2" presStyleCnt="0"/>
      <dgm:spPr/>
    </dgm:pt>
    <dgm:pt modelId="{A99782D3-375A-427B-AA5F-F74D52DACE95}" type="pres">
      <dgm:prSet presAssocID="{A20B8CC7-ACB8-43E8-BE85-917FE4C38180}" presName="horzSpace2" presStyleCnt="0"/>
      <dgm:spPr/>
    </dgm:pt>
    <dgm:pt modelId="{0A0F7F9B-9001-48F3-864E-A7D5DF95647E}" type="pres">
      <dgm:prSet presAssocID="{A20B8CC7-ACB8-43E8-BE85-917FE4C38180}" presName="tx2" presStyleLbl="revTx" presStyleIdx="6" presStyleCnt="8"/>
      <dgm:spPr/>
    </dgm:pt>
    <dgm:pt modelId="{188609E1-A632-43DA-977F-E5891DAB5C8D}" type="pres">
      <dgm:prSet presAssocID="{A20B8CC7-ACB8-43E8-BE85-917FE4C38180}" presName="vert2" presStyleCnt="0"/>
      <dgm:spPr/>
    </dgm:pt>
    <dgm:pt modelId="{DB905274-5BE0-4375-9D69-5537F32622E3}" type="pres">
      <dgm:prSet presAssocID="{A20B8CC7-ACB8-43E8-BE85-917FE4C38180}" presName="thinLine2b" presStyleLbl="callout" presStyleIdx="4" presStyleCnt="6"/>
      <dgm:spPr/>
    </dgm:pt>
    <dgm:pt modelId="{90CBD4D5-80C4-44DA-9211-32E09A6ADE0C}" type="pres">
      <dgm:prSet presAssocID="{A20B8CC7-ACB8-43E8-BE85-917FE4C38180}" presName="vertSpace2b" presStyleCnt="0"/>
      <dgm:spPr/>
    </dgm:pt>
    <dgm:pt modelId="{19A77C0D-9E39-4E62-8876-9AB3E4869699}" type="pres">
      <dgm:prSet presAssocID="{7139A76B-BCA8-480F-A710-A4C1498F531D}" presName="horz2" presStyleCnt="0"/>
      <dgm:spPr/>
    </dgm:pt>
    <dgm:pt modelId="{19EDD03A-DE18-4CF3-B054-E3F7FC9283C0}" type="pres">
      <dgm:prSet presAssocID="{7139A76B-BCA8-480F-A710-A4C1498F531D}" presName="horzSpace2" presStyleCnt="0"/>
      <dgm:spPr/>
    </dgm:pt>
    <dgm:pt modelId="{72677DE0-2164-46CA-8641-88FB7C1D81F2}" type="pres">
      <dgm:prSet presAssocID="{7139A76B-BCA8-480F-A710-A4C1498F531D}" presName="tx2" presStyleLbl="revTx" presStyleIdx="7" presStyleCnt="8"/>
      <dgm:spPr/>
    </dgm:pt>
    <dgm:pt modelId="{51C6D139-AF4C-4BEF-B667-A4D98047B7ED}" type="pres">
      <dgm:prSet presAssocID="{7139A76B-BCA8-480F-A710-A4C1498F531D}" presName="vert2" presStyleCnt="0"/>
      <dgm:spPr/>
    </dgm:pt>
    <dgm:pt modelId="{19D86DEE-FE25-48DC-8172-16B469DBC970}" type="pres">
      <dgm:prSet presAssocID="{7139A76B-BCA8-480F-A710-A4C1498F531D}" presName="thinLine2b" presStyleLbl="callout" presStyleIdx="5" presStyleCnt="6"/>
      <dgm:spPr/>
    </dgm:pt>
    <dgm:pt modelId="{81161C65-6AC7-43EF-BF88-81DB489EF3EA}" type="pres">
      <dgm:prSet presAssocID="{7139A76B-BCA8-480F-A710-A4C1498F531D}" presName="vertSpace2b" presStyleCnt="0"/>
      <dgm:spPr/>
    </dgm:pt>
  </dgm:ptLst>
  <dgm:cxnLst>
    <dgm:cxn modelId="{268ED110-345B-43B1-8D44-C742061E20B3}" type="presOf" srcId="{E06CEB9C-5518-490C-A10B-77BFB28C0064}" destId="{4437B518-2DC0-454F-93B0-2AC008FDC6E0}" srcOrd="0" destOrd="0" presId="urn:microsoft.com/office/officeart/2008/layout/LinedList"/>
    <dgm:cxn modelId="{FACB0D16-85A1-4943-BE4C-A82F7BCC6A70}" srcId="{6B9FF2C1-BA8A-48DB-AC41-52D5ED33C2C3}" destId="{1A1F1AC6-F109-46CE-9885-10A86C28AAA4}" srcOrd="1" destOrd="0" parTransId="{C466CE8B-57F4-4D75-8529-EBC68E5AD141}" sibTransId="{4A01FCFF-B76E-4722-A29F-3FC751FB1ABA}"/>
    <dgm:cxn modelId="{94C55217-EB10-440D-A7BC-7771D3B08BE9}" srcId="{6B9FF2C1-BA8A-48DB-AC41-52D5ED33C2C3}" destId="{66289BFF-DE89-4405-9FCE-255B752B8F85}" srcOrd="2" destOrd="0" parTransId="{9D8193DB-ED2F-4D14-88FE-0FB6A02A7864}" sibTransId="{A93DD8E2-431F-42AD-8AF0-016040FB9D61}"/>
    <dgm:cxn modelId="{CE18572F-3E7D-4FCE-86D5-2D82ACC7C7B0}" type="presOf" srcId="{66289BFF-DE89-4405-9FCE-255B752B8F85}" destId="{3E825CDC-63AA-4B4A-9D3E-2F0BC54A9825}" srcOrd="0" destOrd="0" presId="urn:microsoft.com/office/officeart/2008/layout/LinedList"/>
    <dgm:cxn modelId="{4CCB5D3A-DC7F-4467-9E71-A1D5114FC7F0}" srcId="{E06CEB9C-5518-490C-A10B-77BFB28C0064}" destId="{6C05204A-E5FB-4F77-A369-11F2C547707C}" srcOrd="0" destOrd="0" parTransId="{00E0C425-29B8-4462-ADB1-670993A4E7D2}" sibTransId="{506CC694-499F-451C-BC02-AD4EC429D0D7}"/>
    <dgm:cxn modelId="{A81DDE44-7B55-49F6-BF4C-E78A311086AE}" srcId="{E06CEB9C-5518-490C-A10B-77BFB28C0064}" destId="{A20B8CC7-ACB8-43E8-BE85-917FE4C38180}" srcOrd="1" destOrd="0" parTransId="{AD9DD2A3-FC17-4BF1-ADFB-FAB2E946FD1F}" sibTransId="{EFB1A508-0539-47A7-9612-95512446A7C2}"/>
    <dgm:cxn modelId="{C0743265-7798-4DE8-8C9B-482F94212E5A}" type="presOf" srcId="{7139A76B-BCA8-480F-A710-A4C1498F531D}" destId="{72677DE0-2164-46CA-8641-88FB7C1D81F2}" srcOrd="0" destOrd="0" presId="urn:microsoft.com/office/officeart/2008/layout/LinedList"/>
    <dgm:cxn modelId="{31549265-8DC3-4C9B-87E5-12551D2C6727}" type="presOf" srcId="{B44B2905-7109-4E12-A37B-0D7CFF1A46F3}" destId="{77CE26B8-C161-4C1F-B2C2-24AC64AC4742}" srcOrd="0" destOrd="0" presId="urn:microsoft.com/office/officeart/2008/layout/LinedList"/>
    <dgm:cxn modelId="{9985C47D-0981-43F6-8C54-8C954D4BE5B2}" srcId="{B44B2905-7109-4E12-A37B-0D7CFF1A46F3}" destId="{E06CEB9C-5518-490C-A10B-77BFB28C0064}" srcOrd="1" destOrd="0" parTransId="{A5BEE8C2-F40A-4536-B4C0-29DAD8E6F6CA}" sibTransId="{40766F08-DA87-4DBC-9153-42E72435AB1D}"/>
    <dgm:cxn modelId="{DCEDE68A-1C5B-4ACE-A045-510EE5AAE8C4}" srcId="{6B9FF2C1-BA8A-48DB-AC41-52D5ED33C2C3}" destId="{FAEE3ACD-572E-4C0F-85E1-0BCAB1465B7A}" srcOrd="0" destOrd="0" parTransId="{5B4D01B4-BAC8-4D11-8B83-A93F1BC48482}" sibTransId="{8D76CBB5-2922-47D2-B7D7-01D6168BE43B}"/>
    <dgm:cxn modelId="{EF8B0D90-A798-4EE4-BFDB-5F60526A642A}" type="presOf" srcId="{FAEE3ACD-572E-4C0F-85E1-0BCAB1465B7A}" destId="{23D75F8D-BF76-4174-BD0B-255DCEBD254B}" srcOrd="0" destOrd="0" presId="urn:microsoft.com/office/officeart/2008/layout/LinedList"/>
    <dgm:cxn modelId="{6E4B1FA2-B6DD-42D8-AA93-7E8E8FD69ED0}" srcId="{B44B2905-7109-4E12-A37B-0D7CFF1A46F3}" destId="{6B9FF2C1-BA8A-48DB-AC41-52D5ED33C2C3}" srcOrd="0" destOrd="0" parTransId="{48937FF2-DF87-409B-B276-24D569BC273F}" sibTransId="{5F405751-C548-4CE8-9EC9-051940A5BDA8}"/>
    <dgm:cxn modelId="{604CBCA4-21B5-4390-B63E-1BAA9B9AACCF}" type="presOf" srcId="{6B9FF2C1-BA8A-48DB-AC41-52D5ED33C2C3}" destId="{9F2B62C8-E28B-47F3-ADE7-777DD3208AAD}" srcOrd="0" destOrd="0" presId="urn:microsoft.com/office/officeart/2008/layout/LinedList"/>
    <dgm:cxn modelId="{1D64BEAD-C7C6-492E-B477-77E5549117A3}" type="presOf" srcId="{1A1F1AC6-F109-46CE-9885-10A86C28AAA4}" destId="{5458513A-4862-484A-BC62-CB52F8AF18BF}" srcOrd="0" destOrd="0" presId="urn:microsoft.com/office/officeart/2008/layout/LinedList"/>
    <dgm:cxn modelId="{4A7DE9B9-F5DD-4C8B-9DEC-02C1C9F92F49}" srcId="{E06CEB9C-5518-490C-A10B-77BFB28C0064}" destId="{7139A76B-BCA8-480F-A710-A4C1498F531D}" srcOrd="2" destOrd="0" parTransId="{17E4D305-1259-41D2-972A-915E0BFE873D}" sibTransId="{359FF140-03C5-4AC8-8C7E-AF3DE8170917}"/>
    <dgm:cxn modelId="{F68200E1-EEF5-4595-9F64-198939D23773}" type="presOf" srcId="{A20B8CC7-ACB8-43E8-BE85-917FE4C38180}" destId="{0A0F7F9B-9001-48F3-864E-A7D5DF95647E}" srcOrd="0" destOrd="0" presId="urn:microsoft.com/office/officeart/2008/layout/LinedList"/>
    <dgm:cxn modelId="{1E238CF1-3C45-4F31-9BBE-BA604C8AC0C6}" type="presOf" srcId="{6C05204A-E5FB-4F77-A369-11F2C547707C}" destId="{3C8D3C1E-2610-4079-8797-CC8F0DC076F8}" srcOrd="0" destOrd="0" presId="urn:microsoft.com/office/officeart/2008/layout/LinedList"/>
    <dgm:cxn modelId="{7AF3BA41-EB16-4712-A765-9A329A8CF3B4}" type="presParOf" srcId="{77CE26B8-C161-4C1F-B2C2-24AC64AC4742}" destId="{78EEDC0C-BD04-439B-B121-9CD233F500CA}" srcOrd="0" destOrd="0" presId="urn:microsoft.com/office/officeart/2008/layout/LinedList"/>
    <dgm:cxn modelId="{3E06F6AE-6CCA-4165-AC9F-83FC745E96EB}" type="presParOf" srcId="{77CE26B8-C161-4C1F-B2C2-24AC64AC4742}" destId="{604B4C5A-624C-4A79-9419-24F44FBD3E61}" srcOrd="1" destOrd="0" presId="urn:microsoft.com/office/officeart/2008/layout/LinedList"/>
    <dgm:cxn modelId="{05BFC74C-77C6-4E37-89CE-ECED52DE71F5}" type="presParOf" srcId="{604B4C5A-624C-4A79-9419-24F44FBD3E61}" destId="{9F2B62C8-E28B-47F3-ADE7-777DD3208AAD}" srcOrd="0" destOrd="0" presId="urn:microsoft.com/office/officeart/2008/layout/LinedList"/>
    <dgm:cxn modelId="{B85945E6-8709-4250-AACC-F9C663638984}" type="presParOf" srcId="{604B4C5A-624C-4A79-9419-24F44FBD3E61}" destId="{32FB0B89-EC91-4D0F-9809-1DB499B73B61}" srcOrd="1" destOrd="0" presId="urn:microsoft.com/office/officeart/2008/layout/LinedList"/>
    <dgm:cxn modelId="{E1AD6D93-08C4-4C95-A5F6-890EB346830C}" type="presParOf" srcId="{32FB0B89-EC91-4D0F-9809-1DB499B73B61}" destId="{EBBBC318-AEDA-4889-8095-3086E4853F22}" srcOrd="0" destOrd="0" presId="urn:microsoft.com/office/officeart/2008/layout/LinedList"/>
    <dgm:cxn modelId="{7CBA8891-9ED9-4928-9161-5D6A8F637ACA}" type="presParOf" srcId="{32FB0B89-EC91-4D0F-9809-1DB499B73B61}" destId="{BEFE7B6E-EC85-4C9A-B98F-5445DE0D6E35}" srcOrd="1" destOrd="0" presId="urn:microsoft.com/office/officeart/2008/layout/LinedList"/>
    <dgm:cxn modelId="{5C527468-B7C1-4E70-9306-EC398D87F0CE}" type="presParOf" srcId="{BEFE7B6E-EC85-4C9A-B98F-5445DE0D6E35}" destId="{34A4CE3D-4AFA-48E7-9661-C9B96B384880}" srcOrd="0" destOrd="0" presId="urn:microsoft.com/office/officeart/2008/layout/LinedList"/>
    <dgm:cxn modelId="{9424D980-2DF3-4876-9D8D-D3FFE71FF7D5}" type="presParOf" srcId="{BEFE7B6E-EC85-4C9A-B98F-5445DE0D6E35}" destId="{23D75F8D-BF76-4174-BD0B-255DCEBD254B}" srcOrd="1" destOrd="0" presId="urn:microsoft.com/office/officeart/2008/layout/LinedList"/>
    <dgm:cxn modelId="{F00AF6B8-3A3F-4B46-8BFD-8F0B92B0776C}" type="presParOf" srcId="{BEFE7B6E-EC85-4C9A-B98F-5445DE0D6E35}" destId="{CBF9380A-843E-45F4-8E32-F406319FA25A}" srcOrd="2" destOrd="0" presId="urn:microsoft.com/office/officeart/2008/layout/LinedList"/>
    <dgm:cxn modelId="{EB2B4426-1628-45CE-B596-6652E71447AE}" type="presParOf" srcId="{32FB0B89-EC91-4D0F-9809-1DB499B73B61}" destId="{EEB2D3E8-91F8-4AA5-B7A5-72AE756B2D1D}" srcOrd="2" destOrd="0" presId="urn:microsoft.com/office/officeart/2008/layout/LinedList"/>
    <dgm:cxn modelId="{6601F3D3-3745-45F1-BE17-47052AFF0907}" type="presParOf" srcId="{32FB0B89-EC91-4D0F-9809-1DB499B73B61}" destId="{27FA45FE-DE9C-4F8F-8F7B-693AE61BFE1E}" srcOrd="3" destOrd="0" presId="urn:microsoft.com/office/officeart/2008/layout/LinedList"/>
    <dgm:cxn modelId="{51175743-BDB7-465E-BEB5-A624ED3FC2A8}" type="presParOf" srcId="{32FB0B89-EC91-4D0F-9809-1DB499B73B61}" destId="{EB3E5C69-3BF7-45B9-B0A0-863A93E634D7}" srcOrd="4" destOrd="0" presId="urn:microsoft.com/office/officeart/2008/layout/LinedList"/>
    <dgm:cxn modelId="{A87BD153-C75F-41FD-8821-5C7079E44D24}" type="presParOf" srcId="{EB3E5C69-3BF7-45B9-B0A0-863A93E634D7}" destId="{2353E750-F8E2-4A95-A8A3-BF4707110B93}" srcOrd="0" destOrd="0" presId="urn:microsoft.com/office/officeart/2008/layout/LinedList"/>
    <dgm:cxn modelId="{E8280258-88C4-4899-B396-5A30BAC5832F}" type="presParOf" srcId="{EB3E5C69-3BF7-45B9-B0A0-863A93E634D7}" destId="{5458513A-4862-484A-BC62-CB52F8AF18BF}" srcOrd="1" destOrd="0" presId="urn:microsoft.com/office/officeart/2008/layout/LinedList"/>
    <dgm:cxn modelId="{151C0085-55B9-46B6-A72E-F869900BEA0D}" type="presParOf" srcId="{EB3E5C69-3BF7-45B9-B0A0-863A93E634D7}" destId="{2F145728-C334-459C-99B5-B20825137045}" srcOrd="2" destOrd="0" presId="urn:microsoft.com/office/officeart/2008/layout/LinedList"/>
    <dgm:cxn modelId="{21447F2E-95E5-48DA-A3DE-B96E130F5C14}" type="presParOf" srcId="{32FB0B89-EC91-4D0F-9809-1DB499B73B61}" destId="{53A56EEB-D5EF-45F0-B126-919F55AD63DC}" srcOrd="5" destOrd="0" presId="urn:microsoft.com/office/officeart/2008/layout/LinedList"/>
    <dgm:cxn modelId="{3747511E-BF6F-4975-A473-5A3ABA9B35B1}" type="presParOf" srcId="{32FB0B89-EC91-4D0F-9809-1DB499B73B61}" destId="{8D2681C7-F706-4023-9620-6C7FA9FBC3B3}" srcOrd="6" destOrd="0" presId="urn:microsoft.com/office/officeart/2008/layout/LinedList"/>
    <dgm:cxn modelId="{DA71256D-8C46-4F9A-AAEE-8786CC643501}" type="presParOf" srcId="{32FB0B89-EC91-4D0F-9809-1DB499B73B61}" destId="{180C0F94-C77B-49C3-BBE4-5AB17A4956CE}" srcOrd="7" destOrd="0" presId="urn:microsoft.com/office/officeart/2008/layout/LinedList"/>
    <dgm:cxn modelId="{77418A2F-B447-4E57-B337-83B6CF7534C5}" type="presParOf" srcId="{180C0F94-C77B-49C3-BBE4-5AB17A4956CE}" destId="{B3F5298A-9CD9-4941-BFD5-49CC30F578CC}" srcOrd="0" destOrd="0" presId="urn:microsoft.com/office/officeart/2008/layout/LinedList"/>
    <dgm:cxn modelId="{118EDF72-BF1B-4C7F-A6F7-424EBAE88569}" type="presParOf" srcId="{180C0F94-C77B-49C3-BBE4-5AB17A4956CE}" destId="{3E825CDC-63AA-4B4A-9D3E-2F0BC54A9825}" srcOrd="1" destOrd="0" presId="urn:microsoft.com/office/officeart/2008/layout/LinedList"/>
    <dgm:cxn modelId="{62EF2DAF-135E-4510-8FF2-B119E8098B92}" type="presParOf" srcId="{180C0F94-C77B-49C3-BBE4-5AB17A4956CE}" destId="{CA55FE99-2DB8-4929-B0A5-DFF857647E75}" srcOrd="2" destOrd="0" presId="urn:microsoft.com/office/officeart/2008/layout/LinedList"/>
    <dgm:cxn modelId="{0EEA3203-DF68-4555-B1FE-7EF027926AD6}" type="presParOf" srcId="{32FB0B89-EC91-4D0F-9809-1DB499B73B61}" destId="{18E173DD-E110-4FC6-BCFA-CB7AF77B519C}" srcOrd="8" destOrd="0" presId="urn:microsoft.com/office/officeart/2008/layout/LinedList"/>
    <dgm:cxn modelId="{C6CD2BB9-C577-4CFF-94CE-386DF63F0BCC}" type="presParOf" srcId="{32FB0B89-EC91-4D0F-9809-1DB499B73B61}" destId="{BB769949-AFB7-4889-A009-652C739FFAA0}" srcOrd="9" destOrd="0" presId="urn:microsoft.com/office/officeart/2008/layout/LinedList"/>
    <dgm:cxn modelId="{D7BB8523-CB42-4904-A1E1-B667C007EC08}" type="presParOf" srcId="{77CE26B8-C161-4C1F-B2C2-24AC64AC4742}" destId="{2F9D84A5-C3C5-464D-A20D-176C31871132}" srcOrd="2" destOrd="0" presId="urn:microsoft.com/office/officeart/2008/layout/LinedList"/>
    <dgm:cxn modelId="{27EE38BC-071B-4BF1-B63A-F3603400CE08}" type="presParOf" srcId="{77CE26B8-C161-4C1F-B2C2-24AC64AC4742}" destId="{0C4FEC6D-1BBE-49E4-ADE2-EF3EAD399B80}" srcOrd="3" destOrd="0" presId="urn:microsoft.com/office/officeart/2008/layout/LinedList"/>
    <dgm:cxn modelId="{ED84CBB5-C96B-4A81-85CD-A37ABAC4F7FE}" type="presParOf" srcId="{0C4FEC6D-1BBE-49E4-ADE2-EF3EAD399B80}" destId="{4437B518-2DC0-454F-93B0-2AC008FDC6E0}" srcOrd="0" destOrd="0" presId="urn:microsoft.com/office/officeart/2008/layout/LinedList"/>
    <dgm:cxn modelId="{E75433BB-49F8-4B03-9B62-C64B3080E919}" type="presParOf" srcId="{0C4FEC6D-1BBE-49E4-ADE2-EF3EAD399B80}" destId="{64CBABC6-8AE0-48D8-9829-F85EC6FEF039}" srcOrd="1" destOrd="0" presId="urn:microsoft.com/office/officeart/2008/layout/LinedList"/>
    <dgm:cxn modelId="{C2F5FBAC-E448-4F65-A9A6-748EF9500839}" type="presParOf" srcId="{64CBABC6-8AE0-48D8-9829-F85EC6FEF039}" destId="{B09B6D89-38FA-4187-94DA-220D2B813A58}" srcOrd="0" destOrd="0" presId="urn:microsoft.com/office/officeart/2008/layout/LinedList"/>
    <dgm:cxn modelId="{DC1F8D31-389C-477C-A147-913D48DC430E}" type="presParOf" srcId="{64CBABC6-8AE0-48D8-9829-F85EC6FEF039}" destId="{F8CF3464-DB36-449B-A215-D97652E84FBC}" srcOrd="1" destOrd="0" presId="urn:microsoft.com/office/officeart/2008/layout/LinedList"/>
    <dgm:cxn modelId="{D4748B10-F943-4A9B-8DF2-C1136109BE6A}" type="presParOf" srcId="{F8CF3464-DB36-449B-A215-D97652E84FBC}" destId="{1ACB8CB2-184B-4883-BFCC-50607565FBAE}" srcOrd="0" destOrd="0" presId="urn:microsoft.com/office/officeart/2008/layout/LinedList"/>
    <dgm:cxn modelId="{69131FA0-A3BD-4E24-833E-7F39D12B4D99}" type="presParOf" srcId="{F8CF3464-DB36-449B-A215-D97652E84FBC}" destId="{3C8D3C1E-2610-4079-8797-CC8F0DC076F8}" srcOrd="1" destOrd="0" presId="urn:microsoft.com/office/officeart/2008/layout/LinedList"/>
    <dgm:cxn modelId="{E48CF9C6-3EAB-4603-BC6D-555FDA016822}" type="presParOf" srcId="{F8CF3464-DB36-449B-A215-D97652E84FBC}" destId="{BB85696B-0431-4CC4-87A0-87D4045F2008}" srcOrd="2" destOrd="0" presId="urn:microsoft.com/office/officeart/2008/layout/LinedList"/>
    <dgm:cxn modelId="{7E0F8B5F-B3F3-46B1-9CEA-85E062554B72}" type="presParOf" srcId="{64CBABC6-8AE0-48D8-9829-F85EC6FEF039}" destId="{2D490460-21F2-4573-B18E-C6CFDADB21EF}" srcOrd="2" destOrd="0" presId="urn:microsoft.com/office/officeart/2008/layout/LinedList"/>
    <dgm:cxn modelId="{996C34CC-79BA-47FE-BA0C-A7E3B1D2F2A8}" type="presParOf" srcId="{64CBABC6-8AE0-48D8-9829-F85EC6FEF039}" destId="{F69E9887-A4AF-4345-8608-20ADBE9D561F}" srcOrd="3" destOrd="0" presId="urn:microsoft.com/office/officeart/2008/layout/LinedList"/>
    <dgm:cxn modelId="{5E21D181-89C1-4CF1-9473-DE10F6DFD2EC}" type="presParOf" srcId="{64CBABC6-8AE0-48D8-9829-F85EC6FEF039}" destId="{62BED287-E0A0-47E9-A9D6-226E077C89F0}" srcOrd="4" destOrd="0" presId="urn:microsoft.com/office/officeart/2008/layout/LinedList"/>
    <dgm:cxn modelId="{4C9AEF23-51F3-4B4F-961C-BC3C69DDEA34}" type="presParOf" srcId="{62BED287-E0A0-47E9-A9D6-226E077C89F0}" destId="{A99782D3-375A-427B-AA5F-F74D52DACE95}" srcOrd="0" destOrd="0" presId="urn:microsoft.com/office/officeart/2008/layout/LinedList"/>
    <dgm:cxn modelId="{3C990440-BDC1-464A-8D4D-0874E6FF8944}" type="presParOf" srcId="{62BED287-E0A0-47E9-A9D6-226E077C89F0}" destId="{0A0F7F9B-9001-48F3-864E-A7D5DF95647E}" srcOrd="1" destOrd="0" presId="urn:microsoft.com/office/officeart/2008/layout/LinedList"/>
    <dgm:cxn modelId="{3EBA0ECE-0DAA-4563-80F8-144F9F114AC6}" type="presParOf" srcId="{62BED287-E0A0-47E9-A9D6-226E077C89F0}" destId="{188609E1-A632-43DA-977F-E5891DAB5C8D}" srcOrd="2" destOrd="0" presId="urn:microsoft.com/office/officeart/2008/layout/LinedList"/>
    <dgm:cxn modelId="{B51C3E07-3C36-4CB9-8840-36FEB6A335C8}" type="presParOf" srcId="{64CBABC6-8AE0-48D8-9829-F85EC6FEF039}" destId="{DB905274-5BE0-4375-9D69-5537F32622E3}" srcOrd="5" destOrd="0" presId="urn:microsoft.com/office/officeart/2008/layout/LinedList"/>
    <dgm:cxn modelId="{CFD5DB40-2D4D-49E3-B7BE-65F144DA9217}" type="presParOf" srcId="{64CBABC6-8AE0-48D8-9829-F85EC6FEF039}" destId="{90CBD4D5-80C4-44DA-9211-32E09A6ADE0C}" srcOrd="6" destOrd="0" presId="urn:microsoft.com/office/officeart/2008/layout/LinedList"/>
    <dgm:cxn modelId="{9DDFF3ED-9574-4C82-8A5D-17800D1BBF89}" type="presParOf" srcId="{64CBABC6-8AE0-48D8-9829-F85EC6FEF039}" destId="{19A77C0D-9E39-4E62-8876-9AB3E4869699}" srcOrd="7" destOrd="0" presId="urn:microsoft.com/office/officeart/2008/layout/LinedList"/>
    <dgm:cxn modelId="{07B7FF8E-FC7D-43B2-9B3F-5E3A09721F64}" type="presParOf" srcId="{19A77C0D-9E39-4E62-8876-9AB3E4869699}" destId="{19EDD03A-DE18-4CF3-B054-E3F7FC9283C0}" srcOrd="0" destOrd="0" presId="urn:microsoft.com/office/officeart/2008/layout/LinedList"/>
    <dgm:cxn modelId="{1D2CF3E4-9082-4A58-8D4B-E73D9E69D946}" type="presParOf" srcId="{19A77C0D-9E39-4E62-8876-9AB3E4869699}" destId="{72677DE0-2164-46CA-8641-88FB7C1D81F2}" srcOrd="1" destOrd="0" presId="urn:microsoft.com/office/officeart/2008/layout/LinedList"/>
    <dgm:cxn modelId="{D32EC9A5-B83B-43D9-B5F0-78142679FC1F}" type="presParOf" srcId="{19A77C0D-9E39-4E62-8876-9AB3E4869699}" destId="{51C6D139-AF4C-4BEF-B667-A4D98047B7ED}" srcOrd="2" destOrd="0" presId="urn:microsoft.com/office/officeart/2008/layout/LinedList"/>
    <dgm:cxn modelId="{993789D9-F2CA-4836-A704-64ABB207A50A}" type="presParOf" srcId="{64CBABC6-8AE0-48D8-9829-F85EC6FEF039}" destId="{19D86DEE-FE25-48DC-8172-16B469DBC970}" srcOrd="8" destOrd="0" presId="urn:microsoft.com/office/officeart/2008/layout/LinedList"/>
    <dgm:cxn modelId="{DCC39F6B-5D6E-414F-8FDC-771E06ECD4C5}" type="presParOf" srcId="{64CBABC6-8AE0-48D8-9829-F85EC6FEF039}" destId="{81161C65-6AC7-43EF-BF88-81DB489EF3EA}"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81885-111B-4755-A92D-3D991A7F39F0}">
      <dsp:nvSpPr>
        <dsp:cNvPr id="0" name=""/>
        <dsp:cNvSpPr/>
      </dsp:nvSpPr>
      <dsp:spPr>
        <a:xfrm>
          <a:off x="0" y="120429"/>
          <a:ext cx="4403596" cy="112129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Product owner – The first line of communication with the stakeholders and organizer of the backlog.</a:t>
          </a:r>
        </a:p>
      </dsp:txBody>
      <dsp:txXfrm>
        <a:off x="54737" y="175166"/>
        <a:ext cx="4294122" cy="1011824"/>
      </dsp:txXfrm>
    </dsp:sp>
    <dsp:sp modelId="{EE05306B-85B5-4363-BC7C-90E68890B950}">
      <dsp:nvSpPr>
        <dsp:cNvPr id="0" name=""/>
        <dsp:cNvSpPr/>
      </dsp:nvSpPr>
      <dsp:spPr>
        <a:xfrm>
          <a:off x="0" y="1287808"/>
          <a:ext cx="4403596" cy="112129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Scrum Master – Second in line of comminating with the stakeholders and minimizes distractions that the developers may face.</a:t>
          </a:r>
        </a:p>
      </dsp:txBody>
      <dsp:txXfrm>
        <a:off x="54737" y="1342545"/>
        <a:ext cx="4294122" cy="1011824"/>
      </dsp:txXfrm>
    </dsp:sp>
    <dsp:sp modelId="{F133BD01-A83A-4400-A8A0-0D928F588236}">
      <dsp:nvSpPr>
        <dsp:cNvPr id="0" name=""/>
        <dsp:cNvSpPr/>
      </dsp:nvSpPr>
      <dsp:spPr>
        <a:xfrm>
          <a:off x="0" y="2455187"/>
          <a:ext cx="4403596" cy="112129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Developers – The programmers that are tasked with completing the backlog. This pertains to the programmers, testers, and designers.</a:t>
          </a:r>
        </a:p>
      </dsp:txBody>
      <dsp:txXfrm>
        <a:off x="54737" y="2509924"/>
        <a:ext cx="4294122" cy="1011824"/>
      </dsp:txXfrm>
    </dsp:sp>
    <dsp:sp modelId="{CB654A17-3850-4097-9CD0-450140C2AC37}">
      <dsp:nvSpPr>
        <dsp:cNvPr id="0" name=""/>
        <dsp:cNvSpPr/>
      </dsp:nvSpPr>
      <dsp:spPr>
        <a:xfrm>
          <a:off x="0" y="3622565"/>
          <a:ext cx="4403596" cy="112129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Stakeholders – The ones that are responsible for initiating that project. Every idea is run through them to have the final product to be as they envisioned it.</a:t>
          </a:r>
        </a:p>
      </dsp:txBody>
      <dsp:txXfrm>
        <a:off x="54737" y="3677302"/>
        <a:ext cx="4294122" cy="1011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82348-9971-45B8-93C6-788F74A05A3E}">
      <dsp:nvSpPr>
        <dsp:cNvPr id="0" name=""/>
        <dsp:cNvSpPr/>
      </dsp:nvSpPr>
      <dsp:spPr>
        <a:xfrm>
          <a:off x="455659" y="54465"/>
          <a:ext cx="1250051" cy="125005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027FA-310C-4346-B2B9-3655AB823B90}">
      <dsp:nvSpPr>
        <dsp:cNvPr id="0" name=""/>
        <dsp:cNvSpPr/>
      </dsp:nvSpPr>
      <dsp:spPr>
        <a:xfrm>
          <a:off x="718170" y="316976"/>
          <a:ext cx="725030" cy="7250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237676-C310-46A7-8DBF-53E07CAC1CA8}">
      <dsp:nvSpPr>
        <dsp:cNvPr id="0" name=""/>
        <dsp:cNvSpPr/>
      </dsp:nvSpPr>
      <dsp:spPr>
        <a:xfrm>
          <a:off x="1973579" y="54465"/>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Planning – This phase is to communicate with stakeholders and understand what is being asked of the software.</a:t>
          </a:r>
        </a:p>
      </dsp:txBody>
      <dsp:txXfrm>
        <a:off x="1973579" y="54465"/>
        <a:ext cx="2946550" cy="1250051"/>
      </dsp:txXfrm>
    </dsp:sp>
    <dsp:sp modelId="{8BC42538-C03B-417F-80D1-9E0C92E18160}">
      <dsp:nvSpPr>
        <dsp:cNvPr id="0" name=""/>
        <dsp:cNvSpPr/>
      </dsp:nvSpPr>
      <dsp:spPr>
        <a:xfrm>
          <a:off x="5433544" y="54465"/>
          <a:ext cx="1250051" cy="125005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FBFE53-EFB4-4E4C-AD21-8E31FFB3498D}">
      <dsp:nvSpPr>
        <dsp:cNvPr id="0" name=""/>
        <dsp:cNvSpPr/>
      </dsp:nvSpPr>
      <dsp:spPr>
        <a:xfrm>
          <a:off x="5696055" y="316976"/>
          <a:ext cx="725030" cy="7250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435F13-F700-491B-94C2-581D0D3EA70C}">
      <dsp:nvSpPr>
        <dsp:cNvPr id="0" name=""/>
        <dsp:cNvSpPr/>
      </dsp:nvSpPr>
      <dsp:spPr>
        <a:xfrm>
          <a:off x="6951464" y="54465"/>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Development – The excision phase of agile that is divided into manageable sprints.</a:t>
          </a:r>
        </a:p>
      </dsp:txBody>
      <dsp:txXfrm>
        <a:off x="6951464" y="54465"/>
        <a:ext cx="2946550" cy="1250051"/>
      </dsp:txXfrm>
    </dsp:sp>
    <dsp:sp modelId="{FEE6F74F-96E9-488F-9D43-654ACB01CF2A}">
      <dsp:nvSpPr>
        <dsp:cNvPr id="0" name=""/>
        <dsp:cNvSpPr/>
      </dsp:nvSpPr>
      <dsp:spPr>
        <a:xfrm>
          <a:off x="455659" y="1838898"/>
          <a:ext cx="1250051" cy="125005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F0CA0-3EA7-498F-860C-F5F0313355C2}">
      <dsp:nvSpPr>
        <dsp:cNvPr id="0" name=""/>
        <dsp:cNvSpPr/>
      </dsp:nvSpPr>
      <dsp:spPr>
        <a:xfrm>
          <a:off x="718170" y="2101409"/>
          <a:ext cx="725030" cy="7250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87320A-57FF-43BF-A4F1-E75B95A7C346}">
      <dsp:nvSpPr>
        <dsp:cNvPr id="0" name=""/>
        <dsp:cNvSpPr/>
      </dsp:nvSpPr>
      <dsp:spPr>
        <a:xfrm>
          <a:off x="1973579" y="1838898"/>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Deploy – The end of the sprint that allows the code to be deployed and reviewed by stakeholders. </a:t>
          </a:r>
        </a:p>
      </dsp:txBody>
      <dsp:txXfrm>
        <a:off x="1973579" y="1838898"/>
        <a:ext cx="2946550" cy="1250051"/>
      </dsp:txXfrm>
    </dsp:sp>
    <dsp:sp modelId="{8ACCC53A-48B6-48D0-8919-CD76F3417B9C}">
      <dsp:nvSpPr>
        <dsp:cNvPr id="0" name=""/>
        <dsp:cNvSpPr/>
      </dsp:nvSpPr>
      <dsp:spPr>
        <a:xfrm>
          <a:off x="5433544" y="1838898"/>
          <a:ext cx="1250051" cy="125005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35E0E-1BB4-4E1F-87E9-9B32850B22B6}">
      <dsp:nvSpPr>
        <dsp:cNvPr id="0" name=""/>
        <dsp:cNvSpPr/>
      </dsp:nvSpPr>
      <dsp:spPr>
        <a:xfrm>
          <a:off x="5696055" y="2101409"/>
          <a:ext cx="725030" cy="7250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EB0240-0402-4A07-A3ED-0DB1E47B1F29}">
      <dsp:nvSpPr>
        <dsp:cNvPr id="0" name=""/>
        <dsp:cNvSpPr/>
      </dsp:nvSpPr>
      <dsp:spPr>
        <a:xfrm>
          <a:off x="6951464" y="1838898"/>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Make Changes – This is like the planning phase in which its used to communicate with stakeholders and determine what is being asked of the software. This phase is more for adjusting the current design/function.</a:t>
          </a:r>
        </a:p>
      </dsp:txBody>
      <dsp:txXfrm>
        <a:off x="6951464" y="1838898"/>
        <a:ext cx="2946550" cy="12500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EDC0C-BD04-439B-B121-9CD233F500CA}">
      <dsp:nvSpPr>
        <dsp:cNvPr id="0" name=""/>
        <dsp:cNvSpPr/>
      </dsp:nvSpPr>
      <dsp:spPr>
        <a:xfrm>
          <a:off x="0" y="0"/>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2B62C8-E28B-47F3-ADE7-777DD3208AAD}">
      <dsp:nvSpPr>
        <dsp:cNvPr id="0" name=""/>
        <dsp:cNvSpPr/>
      </dsp:nvSpPr>
      <dsp:spPr>
        <a:xfrm>
          <a:off x="0" y="0"/>
          <a:ext cx="2070752" cy="1857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Agile </a:t>
          </a:r>
        </a:p>
      </dsp:txBody>
      <dsp:txXfrm>
        <a:off x="0" y="0"/>
        <a:ext cx="2070752" cy="1857374"/>
      </dsp:txXfrm>
    </dsp:sp>
    <dsp:sp modelId="{23D75F8D-BF76-4174-BD0B-255DCEBD254B}">
      <dsp:nvSpPr>
        <dsp:cNvPr id="0" name=""/>
        <dsp:cNvSpPr/>
      </dsp:nvSpPr>
      <dsp:spPr>
        <a:xfrm>
          <a:off x="2226058" y="29021"/>
          <a:ext cx="8127703" cy="580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Is the project subject to change? – yes</a:t>
          </a:r>
        </a:p>
      </dsp:txBody>
      <dsp:txXfrm>
        <a:off x="2226058" y="29021"/>
        <a:ext cx="8127703" cy="580429"/>
      </dsp:txXfrm>
    </dsp:sp>
    <dsp:sp modelId="{EEB2D3E8-91F8-4AA5-B7A5-72AE756B2D1D}">
      <dsp:nvSpPr>
        <dsp:cNvPr id="0" name=""/>
        <dsp:cNvSpPr/>
      </dsp:nvSpPr>
      <dsp:spPr>
        <a:xfrm>
          <a:off x="2070752" y="609451"/>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58513A-4862-484A-BC62-CB52F8AF18BF}">
      <dsp:nvSpPr>
        <dsp:cNvPr id="0" name=""/>
        <dsp:cNvSpPr/>
      </dsp:nvSpPr>
      <dsp:spPr>
        <a:xfrm>
          <a:off x="2226058" y="638472"/>
          <a:ext cx="8127703" cy="580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Do the stakeholders have time for regularly scheduled meetings? – yes</a:t>
          </a:r>
        </a:p>
      </dsp:txBody>
      <dsp:txXfrm>
        <a:off x="2226058" y="638472"/>
        <a:ext cx="8127703" cy="580429"/>
      </dsp:txXfrm>
    </dsp:sp>
    <dsp:sp modelId="{53A56EEB-D5EF-45F0-B126-919F55AD63DC}">
      <dsp:nvSpPr>
        <dsp:cNvPr id="0" name=""/>
        <dsp:cNvSpPr/>
      </dsp:nvSpPr>
      <dsp:spPr>
        <a:xfrm>
          <a:off x="2070752" y="1218902"/>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825CDC-63AA-4B4A-9D3E-2F0BC54A9825}">
      <dsp:nvSpPr>
        <dsp:cNvPr id="0" name=""/>
        <dsp:cNvSpPr/>
      </dsp:nvSpPr>
      <dsp:spPr>
        <a:xfrm>
          <a:off x="2226058" y="1247923"/>
          <a:ext cx="8127703" cy="580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Are team leaders trained to execute agile? – yes</a:t>
          </a:r>
        </a:p>
      </dsp:txBody>
      <dsp:txXfrm>
        <a:off x="2226058" y="1247923"/>
        <a:ext cx="8127703" cy="580429"/>
      </dsp:txXfrm>
    </dsp:sp>
    <dsp:sp modelId="{18E173DD-E110-4FC6-BCFA-CB7AF77B519C}">
      <dsp:nvSpPr>
        <dsp:cNvPr id="0" name=""/>
        <dsp:cNvSpPr/>
      </dsp:nvSpPr>
      <dsp:spPr>
        <a:xfrm>
          <a:off x="2070752" y="1828353"/>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9D84A5-C3C5-464D-A20D-176C31871132}">
      <dsp:nvSpPr>
        <dsp:cNvPr id="0" name=""/>
        <dsp:cNvSpPr/>
      </dsp:nvSpPr>
      <dsp:spPr>
        <a:xfrm>
          <a:off x="0" y="1857374"/>
          <a:ext cx="1035376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37B518-2DC0-454F-93B0-2AC008FDC6E0}">
      <dsp:nvSpPr>
        <dsp:cNvPr id="0" name=""/>
        <dsp:cNvSpPr/>
      </dsp:nvSpPr>
      <dsp:spPr>
        <a:xfrm>
          <a:off x="0" y="1857374"/>
          <a:ext cx="2070752" cy="1857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Waterfall</a:t>
          </a:r>
        </a:p>
      </dsp:txBody>
      <dsp:txXfrm>
        <a:off x="0" y="1857374"/>
        <a:ext cx="2070752" cy="1857374"/>
      </dsp:txXfrm>
    </dsp:sp>
    <dsp:sp modelId="{3C8D3C1E-2610-4079-8797-CC8F0DC076F8}">
      <dsp:nvSpPr>
        <dsp:cNvPr id="0" name=""/>
        <dsp:cNvSpPr/>
      </dsp:nvSpPr>
      <dsp:spPr>
        <a:xfrm>
          <a:off x="2226058" y="1886395"/>
          <a:ext cx="8127703" cy="580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Is the project subject to change? – no</a:t>
          </a:r>
        </a:p>
      </dsp:txBody>
      <dsp:txXfrm>
        <a:off x="2226058" y="1886395"/>
        <a:ext cx="8127703" cy="580429"/>
      </dsp:txXfrm>
    </dsp:sp>
    <dsp:sp modelId="{2D490460-21F2-4573-B18E-C6CFDADB21EF}">
      <dsp:nvSpPr>
        <dsp:cNvPr id="0" name=""/>
        <dsp:cNvSpPr/>
      </dsp:nvSpPr>
      <dsp:spPr>
        <a:xfrm>
          <a:off x="2070752" y="2466825"/>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0F7F9B-9001-48F3-864E-A7D5DF95647E}">
      <dsp:nvSpPr>
        <dsp:cNvPr id="0" name=""/>
        <dsp:cNvSpPr/>
      </dsp:nvSpPr>
      <dsp:spPr>
        <a:xfrm>
          <a:off x="2226058" y="2495846"/>
          <a:ext cx="8127703" cy="580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Do the stakeholders have time for regularly scheduled meetings? – no</a:t>
          </a:r>
        </a:p>
      </dsp:txBody>
      <dsp:txXfrm>
        <a:off x="2226058" y="2495846"/>
        <a:ext cx="8127703" cy="580429"/>
      </dsp:txXfrm>
    </dsp:sp>
    <dsp:sp modelId="{DB905274-5BE0-4375-9D69-5537F32622E3}">
      <dsp:nvSpPr>
        <dsp:cNvPr id="0" name=""/>
        <dsp:cNvSpPr/>
      </dsp:nvSpPr>
      <dsp:spPr>
        <a:xfrm>
          <a:off x="2070752" y="3076276"/>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677DE0-2164-46CA-8641-88FB7C1D81F2}">
      <dsp:nvSpPr>
        <dsp:cNvPr id="0" name=""/>
        <dsp:cNvSpPr/>
      </dsp:nvSpPr>
      <dsp:spPr>
        <a:xfrm>
          <a:off x="2226058" y="3105297"/>
          <a:ext cx="8127703" cy="580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Are team leaders trained to execute agile? – no</a:t>
          </a:r>
        </a:p>
      </dsp:txBody>
      <dsp:txXfrm>
        <a:off x="2226058" y="3105297"/>
        <a:ext cx="8127703" cy="580429"/>
      </dsp:txXfrm>
    </dsp:sp>
    <dsp:sp modelId="{19D86DEE-FE25-48DC-8172-16B469DBC970}">
      <dsp:nvSpPr>
        <dsp:cNvPr id="0" name=""/>
        <dsp:cNvSpPr/>
      </dsp:nvSpPr>
      <dsp:spPr>
        <a:xfrm>
          <a:off x="2070752" y="3685727"/>
          <a:ext cx="8283009"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notesSlide" Target="../notesSlides/notesSlide1.xml"/><Relationship Id="rId7" Type="http://schemas.openxmlformats.org/officeDocument/2006/relationships/diagramData" Target="../diagrams/data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11" Type="http://schemas.microsoft.com/office/2007/relationships/diagramDrawing" Target="../diagrams/drawing1.xml"/><Relationship Id="rId5" Type="http://schemas.openxmlformats.org/officeDocument/2006/relationships/image" Target="../media/image7.jpeg"/><Relationship Id="rId10" Type="http://schemas.openxmlformats.org/officeDocument/2006/relationships/diagramColors" Target="../diagrams/colors1.xml"/><Relationship Id="rId4" Type="http://schemas.openxmlformats.org/officeDocument/2006/relationships/image" Target="../media/image1.jpe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Agile Methodology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Steven Colley</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The Roles of Agile	</a:t>
            </a:r>
          </a:p>
        </p:txBody>
      </p:sp>
      <p:graphicFrame>
        <p:nvGraphicFramePr>
          <p:cNvPr id="59" name="Content Placeholder 2">
            <a:extLst>
              <a:ext uri="{FF2B5EF4-FFF2-40B4-BE49-F238E27FC236}">
                <a16:creationId xmlns:a16="http://schemas.microsoft.com/office/drawing/2014/main" id="{08E941C1-8A06-A19A-DBD8-057BACA21FA5}"/>
              </a:ext>
            </a:extLst>
          </p:cNvPr>
          <p:cNvGraphicFramePr>
            <a:graphicFrameLocks noGrp="1"/>
          </p:cNvGraphicFramePr>
          <p:nvPr>
            <p:ph idx="1"/>
          </p:nvPr>
        </p:nvGraphicFramePr>
        <p:xfrm>
          <a:off x="6900493" y="1732449"/>
          <a:ext cx="4403596" cy="48642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76EB1-594B-1621-72F6-0D3BAB5C6968}"/>
              </a:ext>
            </a:extLst>
          </p:cNvPr>
          <p:cNvSpPr>
            <a:spLocks noGrp="1"/>
          </p:cNvSpPr>
          <p:nvPr>
            <p:ph type="title"/>
          </p:nvPr>
        </p:nvSpPr>
        <p:spPr>
          <a:xfrm>
            <a:off x="913795" y="609600"/>
            <a:ext cx="10353762" cy="1257300"/>
          </a:xfrm>
        </p:spPr>
        <p:txBody>
          <a:bodyPr>
            <a:normAutofit/>
          </a:bodyPr>
          <a:lstStyle/>
          <a:p>
            <a:r>
              <a:rPr lang="en-US">
                <a:solidFill>
                  <a:srgbClr val="FFFFFF"/>
                </a:solidFill>
              </a:rPr>
              <a:t>The Phases of Agile development</a:t>
            </a:r>
          </a:p>
        </p:txBody>
      </p:sp>
      <p:pic>
        <p:nvPicPr>
          <p:cNvPr id="14"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FC9FF45E-DCF2-CF1B-BC06-734E9B5AED92}"/>
              </a:ext>
            </a:extLst>
          </p:cNvPr>
          <p:cNvGraphicFramePr>
            <a:graphicFrameLocks noGrp="1"/>
          </p:cNvGraphicFramePr>
          <p:nvPr>
            <p:ph idx="1"/>
            <p:extLst>
              <p:ext uri="{D42A27DB-BD31-4B8C-83A1-F6EECF244321}">
                <p14:modId xmlns:p14="http://schemas.microsoft.com/office/powerpoint/2010/main" val="2147810695"/>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801846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06020-B9EE-B53F-39A9-DCA7E01A4AF5}"/>
              </a:ext>
            </a:extLst>
          </p:cNvPr>
          <p:cNvSpPr>
            <a:spLocks noGrp="1"/>
          </p:cNvSpPr>
          <p:nvPr>
            <p:ph type="title"/>
          </p:nvPr>
        </p:nvSpPr>
        <p:spPr>
          <a:xfrm>
            <a:off x="834013" y="1115568"/>
            <a:ext cx="3487616" cy="4626864"/>
          </a:xfrm>
        </p:spPr>
        <p:txBody>
          <a:bodyPr>
            <a:normAutofit/>
          </a:bodyPr>
          <a:lstStyle/>
          <a:p>
            <a:pPr algn="l"/>
            <a:r>
              <a:rPr lang="en-US" sz="3600"/>
              <a:t>Project using Waterfall approach</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9E5EE8-A38F-72E2-8198-5B4941F92753}"/>
              </a:ext>
            </a:extLst>
          </p:cNvPr>
          <p:cNvSpPr>
            <a:spLocks noGrp="1"/>
          </p:cNvSpPr>
          <p:nvPr>
            <p:ph idx="1"/>
          </p:nvPr>
        </p:nvSpPr>
        <p:spPr>
          <a:xfrm>
            <a:off x="5105398" y="1115568"/>
            <a:ext cx="6245352" cy="4626864"/>
          </a:xfrm>
        </p:spPr>
        <p:txBody>
          <a:bodyPr anchor="ctr">
            <a:normAutofit/>
          </a:bodyPr>
          <a:lstStyle/>
          <a:p>
            <a:r>
              <a:rPr lang="en-US" dirty="0"/>
              <a:t>The project with waterfall would have been like agile up until the and of the sprint. Waterfall does not have sprints. In Agile the stakeholders give the product owner ideas for the program and the works are sent into the backlog. Meetings are not held until all work is complete and a result is given. Stories only importance level only comes from being sent into the backlog first.  </a:t>
            </a:r>
          </a:p>
        </p:txBody>
      </p:sp>
    </p:spTree>
    <p:extLst>
      <p:ext uri="{BB962C8B-B14F-4D97-AF65-F5344CB8AC3E}">
        <p14:creationId xmlns:p14="http://schemas.microsoft.com/office/powerpoint/2010/main" val="379543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E9F9-099D-FDBA-AEDC-B9C17F08C29D}"/>
              </a:ext>
            </a:extLst>
          </p:cNvPr>
          <p:cNvSpPr>
            <a:spLocks noGrp="1"/>
          </p:cNvSpPr>
          <p:nvPr>
            <p:ph type="title"/>
          </p:nvPr>
        </p:nvSpPr>
        <p:spPr/>
        <p:txBody>
          <a:bodyPr/>
          <a:lstStyle/>
          <a:p>
            <a:r>
              <a:rPr lang="en-US" dirty="0"/>
              <a:t>Choosing approach</a:t>
            </a:r>
          </a:p>
        </p:txBody>
      </p:sp>
      <p:graphicFrame>
        <p:nvGraphicFramePr>
          <p:cNvPr id="7" name="Content Placeholder 2">
            <a:extLst>
              <a:ext uri="{FF2B5EF4-FFF2-40B4-BE49-F238E27FC236}">
                <a16:creationId xmlns:a16="http://schemas.microsoft.com/office/drawing/2014/main" id="{3E26FE49-1D3E-79F3-A6A1-1DC2F89FC16D}"/>
              </a:ext>
            </a:extLst>
          </p:cNvPr>
          <p:cNvGraphicFramePr>
            <a:graphicFrameLocks noGrp="1"/>
          </p:cNvGraphicFramePr>
          <p:nvPr>
            <p:ph idx="1"/>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731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{C26D9CDC-48AA-41FC-9F15-6523049E8ED0}tf55705232_win32</Template>
  <TotalTime>29</TotalTime>
  <Words>339</Words>
  <Application>Microsoft Office PowerPoint</Application>
  <PresentationFormat>Widescreen</PresentationFormat>
  <Paragraphs>24</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Goudy Old Style</vt:lpstr>
      <vt:lpstr>Wingdings 2</vt:lpstr>
      <vt:lpstr>SlateVTI</vt:lpstr>
      <vt:lpstr>Agile Methodology</vt:lpstr>
      <vt:lpstr>The Roles of Agile </vt:lpstr>
      <vt:lpstr>The Phases of Agile development</vt:lpstr>
      <vt:lpstr>Project using Waterfall approach</vt:lpstr>
      <vt:lpstr>Choosing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Steven Colley</dc:creator>
  <cp:lastModifiedBy>Steven Colley</cp:lastModifiedBy>
  <cp:revision>1</cp:revision>
  <dcterms:created xsi:type="dcterms:W3CDTF">2022-08-16T05:51:24Z</dcterms:created>
  <dcterms:modified xsi:type="dcterms:W3CDTF">2022-08-16T06:20:42Z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