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CC00"/>
    <a:srgbClr val="66FF33"/>
    <a:srgbClr val="33CC33"/>
    <a:srgbClr val="009900"/>
    <a:srgbClr val="008000"/>
    <a:srgbClr val="00FF00"/>
    <a:srgbClr val="00FF99"/>
    <a:srgbClr val="66FF66"/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13770" y="2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C978-CBA9-4402-A4E7-C7EBC8D0707C}" type="datetimeFigureOut">
              <a:rPr lang="en-US" smtClean="0"/>
              <a:pPr/>
              <a:t>2/2/2010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F08C-3135-48B5-BBD9-D684550354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>
            <a:spLocks/>
          </p:cNvSpPr>
          <p:nvPr/>
        </p:nvSpPr>
        <p:spPr>
          <a:xfrm>
            <a:off x="1214414" y="1428736"/>
            <a:ext cx="3286148" cy="1500198"/>
          </a:xfrm>
          <a:prstGeom prst="roundRect">
            <a:avLst/>
          </a:prstGeom>
          <a:solidFill>
            <a:srgbClr val="00B050"/>
          </a:solidFill>
          <a:ln w="50800" cmpd="sng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Rectángulo redondeado"/>
          <p:cNvSpPr>
            <a:spLocks/>
          </p:cNvSpPr>
          <p:nvPr/>
        </p:nvSpPr>
        <p:spPr>
          <a:xfrm>
            <a:off x="1357290" y="1571612"/>
            <a:ext cx="3000396" cy="12144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1500166" y="1396829"/>
            <a:ext cx="121444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ES" sz="1000" b="1" spc="150" dirty="0" err="1" smtClean="0">
                <a:ln w="11430"/>
                <a:solidFill>
                  <a:srgbClr val="F8F8F8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Login</a:t>
            </a:r>
            <a:endParaRPr lang="es-ES" sz="1000" b="1" spc="150" dirty="0">
              <a:ln w="11430"/>
              <a:solidFill>
                <a:srgbClr val="F8F8F8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7 Imagen" descr="Logo Peque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3214686"/>
            <a:ext cx="1170000" cy="887143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5786446" y="1714488"/>
            <a:ext cx="504000" cy="1116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5429256" y="4714884"/>
            <a:ext cx="5760000" cy="107157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/>
          <p:cNvSpPr/>
          <p:nvPr/>
        </p:nvSpPr>
        <p:spPr>
          <a:xfrm>
            <a:off x="1428728" y="5143512"/>
            <a:ext cx="400052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1" spc="2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Sistema de Información Online</a:t>
            </a:r>
            <a:endParaRPr lang="es-ES" b="1" spc="2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1500166" y="1714488"/>
            <a:ext cx="1000132" cy="857256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"/>
          <p:cNvSpPr/>
          <p:nvPr/>
        </p:nvSpPr>
        <p:spPr>
          <a:xfrm>
            <a:off x="1357290" y="1921037"/>
            <a:ext cx="13573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spc="2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QUEST</a:t>
            </a:r>
            <a:endParaRPr lang="es-ES" sz="2800" b="1" spc="2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3000364" y="3429000"/>
            <a:ext cx="1357322" cy="857256"/>
            <a:chOff x="3000364" y="3429000"/>
            <a:chExt cx="1357322" cy="857256"/>
          </a:xfrm>
        </p:grpSpPr>
        <p:sp>
          <p:nvSpPr>
            <p:cNvPr id="12" name="11 Elipse"/>
            <p:cNvSpPr/>
            <p:nvPr/>
          </p:nvSpPr>
          <p:spPr>
            <a:xfrm>
              <a:off x="3143240" y="3429000"/>
              <a:ext cx="1000132" cy="857256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3000364" y="3635549"/>
              <a:ext cx="135732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2800" b="1" spc="200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QUEST</a:t>
              </a:r>
              <a:endParaRPr lang="es-ES" sz="2800" b="1" spc="2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5" name="14 Rectángulo redondeado"/>
          <p:cNvSpPr/>
          <p:nvPr/>
        </p:nvSpPr>
        <p:spPr>
          <a:xfrm>
            <a:off x="5786446" y="2071678"/>
            <a:ext cx="504000" cy="111600"/>
          </a:xfrm>
          <a:prstGeom prst="roundRect">
            <a:avLst/>
          </a:prstGeom>
          <a:solidFill>
            <a:srgbClr val="00CC66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Miraclesoft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carlos</cp:lastModifiedBy>
  <cp:revision>60</cp:revision>
  <dcterms:created xsi:type="dcterms:W3CDTF">2009-12-25T22:02:06Z</dcterms:created>
  <dcterms:modified xsi:type="dcterms:W3CDTF">2010-02-02T17:21:45Z</dcterms:modified>
</cp:coreProperties>
</file>