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398" y="-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52430-CA6A-4AE9-BCDC-A1F9C10225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6BC59-2A80-4ADD-84CD-AB3218E20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E1B3B-E816-47D1-BF02-9B2DB99EE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E25C-5B6B-475F-BB34-813AE4F64A27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F57A1-5BED-40E9-A261-CAF24B724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63E24-4222-4492-9573-0D1899B3C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CE96-6324-4B27-ACE0-0805F34E9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47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6015D-1896-4F72-84F1-F4B6312AC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63BD5B-BC22-4D49-9E85-F3025FF27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39A33-D837-4167-B42C-45A21D20D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E25C-5B6B-475F-BB34-813AE4F64A27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C4D68-DB97-4A15-B273-42E9AAA2C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B6589-F151-44BE-AC84-9B39AB757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CE96-6324-4B27-ACE0-0805F34E9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64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3B47B5-5BB6-4A3C-AE9B-FA71537EEF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8E96BE-CFBD-44EF-AAE0-BA9F59433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6BB09-6089-4E59-A08F-A10C05D35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E25C-5B6B-475F-BB34-813AE4F64A27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3A125-5200-4CC1-9022-BF4149545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E0BED-5CA8-4100-9C14-2716FCFE0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CE96-6324-4B27-ACE0-0805F34E9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07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12E3B-20F3-45FE-9A84-AAAD6264C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01A4D-B6B5-40DC-83C5-49436BAB5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83B21-71D9-438E-B0F9-31A0AAA10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E25C-5B6B-475F-BB34-813AE4F64A27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EE2F2-F2C3-4084-926E-5AA2C3DB2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4E710-3CFF-4371-98DF-5A270399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CE96-6324-4B27-ACE0-0805F34E9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028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AFB82-0EE8-4DB8-82EA-B3B8D3717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CD571-B105-4160-9CDD-0DECC6A91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CA20D-E4D0-4E62-ADB8-4675230D9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E25C-5B6B-475F-BB34-813AE4F64A27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66150-3C10-478D-9E60-CCA6BDBB0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870D2-A7A6-4A4F-A38E-44FAB608E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CE96-6324-4B27-ACE0-0805F34E9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760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4AB43-30DD-46CD-863E-71EB94E24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8819C-BA05-4979-B33C-FFFBD1254C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AEF583-DB30-4C19-B005-3B8DD4F5A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63770E-80E5-4B2C-94D7-24159D610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E25C-5B6B-475F-BB34-813AE4F64A27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CF7CC7-7E1E-4F31-A54A-0C1B8C3DE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C05A0-3635-4C16-B53B-2A58AE43C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CE96-6324-4B27-ACE0-0805F34E9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541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DB21E-F291-4854-B22F-FD0B13493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05C41-886B-489B-8F16-CC1763276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FA91AE-A9D1-4019-8B39-C910F7BCA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258E5A-2D86-46BE-8AB3-01490EB0D6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688CAC-18B7-4876-B4C5-E92F2A38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857A6A-A31B-4E53-82DC-D5199F973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E25C-5B6B-475F-BB34-813AE4F64A27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E11427-DB18-4CFC-95D2-E217FC238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0B15A0-175B-483C-9585-651665F14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CE96-6324-4B27-ACE0-0805F34E9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109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AEDD5-4A4C-4D8A-A9A3-ECCC4B643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84C384-B28C-4630-A0EF-040EBC1AD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E25C-5B6B-475F-BB34-813AE4F64A27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991712-F5B6-469B-8F16-1809681F0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73CBC0-DEB3-4BEB-B32A-345193C61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CE96-6324-4B27-ACE0-0805F34E9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4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793DF6-D7FC-4F79-82F4-4E08B9492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E25C-5B6B-475F-BB34-813AE4F64A27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0FF810-4C93-4B95-8C75-52C946B15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79E04-FB34-4F73-879D-876AC9A52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CE96-6324-4B27-ACE0-0805F34E9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510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6176F-4E98-4D80-AF15-D34F4BFE2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0DB69-B304-42E0-BEAD-C917F8B41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FA5CD8-C7CA-47EB-A60D-F3A3B0288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54DC00-5653-43F1-BF93-5096A9C7B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E25C-5B6B-475F-BB34-813AE4F64A27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B71B1-33DE-4667-AC79-28B89D135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84B3BD-1449-4A21-B454-A1BE6FED3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CE96-6324-4B27-ACE0-0805F34E9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22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C1B35-A259-48C1-8820-BA4019A8F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04D84C-1B93-403D-81B7-48F09F2AF6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0F3A2C-0FAA-4DA7-81C1-6840EA070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9C257-7A37-4C40-A221-ED7B5630B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E25C-5B6B-475F-BB34-813AE4F64A27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9B061-532A-4310-A067-10B1B1AA2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89A02-03CB-46EC-8F7D-4B2EF734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CE96-6324-4B27-ACE0-0805F34E9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56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678F79-79C3-4137-B47D-23B50C87D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C7806-99EC-48AA-B3BC-D3DF9A043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AF5FC-1ED5-4752-8E32-760557F66B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AE25C-5B6B-475F-BB34-813AE4F64A27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1DC8C-EDA7-4613-A343-8CCD530A0E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B251F-FC0B-4B3A-94E2-654208BFB1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7CE96-6324-4B27-ACE0-0805F34E9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215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5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12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20.png"/><Relationship Id="rId5" Type="http://schemas.openxmlformats.org/officeDocument/2006/relationships/image" Target="../media/image16.png"/><Relationship Id="rId10" Type="http://schemas.openxmlformats.org/officeDocument/2006/relationships/image" Target="../media/image19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8.png"/><Relationship Id="rId7" Type="http://schemas.openxmlformats.org/officeDocument/2006/relationships/image" Target="../media/image1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08948">
            <a:off x="1388327" y="2791872"/>
            <a:ext cx="1397108" cy="128924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040" y="4506208"/>
            <a:ext cx="9643278" cy="19716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8442E1-66DC-4569-B1C8-835052AC9D37}"/>
              </a:ext>
            </a:extLst>
          </p:cNvPr>
          <p:cNvSpPr txBox="1"/>
          <p:nvPr/>
        </p:nvSpPr>
        <p:spPr>
          <a:xfrm>
            <a:off x="4152668" y="377153"/>
            <a:ext cx="40953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dirty="0">
                <a:latin typeface="Algerian" panose="020B0604020202020204" pitchFamily="82" charset="0"/>
              </a:rPr>
              <a:t>T.N.T.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35BD055-8ED2-4EE0-A7BD-C014943B9C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8917" y="996357"/>
            <a:ext cx="1019635" cy="7253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8B34991-1837-43CE-B0BF-D68E367146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812440" y="983995"/>
            <a:ext cx="1019635" cy="7253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378C93E-1C2D-46C9-99A2-C743C7C446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8556" y="2299248"/>
            <a:ext cx="2368479" cy="183949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13781C4-0CB2-4645-8C07-DCDA4AAA3FB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80" r="5765" b="1092"/>
          <a:stretch/>
        </p:blipFill>
        <p:spPr>
          <a:xfrm>
            <a:off x="8724908" y="3506493"/>
            <a:ext cx="1498601" cy="206367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96176F4-B251-4A11-A307-9F7808641C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344839">
            <a:off x="8293137" y="2794655"/>
            <a:ext cx="917238" cy="75571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F756E59-FD3C-47C9-9A24-A8546972390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8776" r="10776" b="2587"/>
          <a:stretch/>
        </p:blipFill>
        <p:spPr>
          <a:xfrm>
            <a:off x="2254165" y="3672113"/>
            <a:ext cx="905854" cy="189805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63728" y="3717659"/>
            <a:ext cx="552251" cy="1912674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84529" y="3597598"/>
            <a:ext cx="1104362" cy="194806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FF11D4A-8392-4AEE-97B3-78C950078ED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0797018">
            <a:off x="3206478" y="3121874"/>
            <a:ext cx="931945" cy="86014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EFAAEAD-E917-4C26-A96E-CDC33F084B8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38500">
            <a:off x="9728916" y="2799331"/>
            <a:ext cx="895051" cy="89870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60019" y="5809613"/>
            <a:ext cx="5524979" cy="61727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842491" y="4007703"/>
            <a:ext cx="5685013" cy="56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003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D5FA67-8DBE-4769-BB87-4CCF80154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1137" y="1817502"/>
            <a:ext cx="2773920" cy="28577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3EDFDB-CA95-499F-BF0D-DA60373FE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590" y="2221600"/>
            <a:ext cx="2242395" cy="16060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5CAADA-8559-4FD8-BFEC-AF2DD2BAD1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780" y="4482980"/>
            <a:ext cx="2242395" cy="18475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FB980B-5684-4ECA-ACA7-B19AC51420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1730" y="4482980"/>
            <a:ext cx="1699407" cy="15165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26F376-AED6-4AEE-9E2D-A9FF978327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3981" y="531363"/>
            <a:ext cx="2214903" cy="20442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D27987E-1677-4312-8DAC-E850356DDC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19697" y="4752975"/>
            <a:ext cx="1475360" cy="11449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8612FCF-B31A-4D59-B589-AE887EADF2F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827" r="15378"/>
          <a:stretch/>
        </p:blipFill>
        <p:spPr>
          <a:xfrm>
            <a:off x="4371092" y="4327529"/>
            <a:ext cx="1365721" cy="157043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DDF2ED3-DBA1-4D04-A09B-634395DE0BC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15147" y="2452847"/>
            <a:ext cx="1867062" cy="187468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C0E6E56-D16C-40CD-8D5D-7ED37D32894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57377" y="255126"/>
            <a:ext cx="1714649" cy="140982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EECA0A1-AA39-42D5-8C08-8635C5C939C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9974" y="344953"/>
            <a:ext cx="2343486" cy="147254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201D371-72B2-4B07-B3B6-E3A5267074B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29658" y="315312"/>
            <a:ext cx="1824589" cy="315728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CED830E-CB4D-4460-997B-7D035DDC401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61369" y="2375020"/>
            <a:ext cx="2446404" cy="317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08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2E13724-44FB-40BC-BDCE-76E537484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6835" y="2185102"/>
            <a:ext cx="2668259" cy="275099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20CD68A-1FBF-4628-9258-C55A96CDC856}"/>
              </a:ext>
            </a:extLst>
          </p:cNvPr>
          <p:cNvSpPr/>
          <p:nvPr/>
        </p:nvSpPr>
        <p:spPr>
          <a:xfrm>
            <a:off x="4705350" y="4482980"/>
            <a:ext cx="1390650" cy="7313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36A8B2-7D4A-4186-9CD8-5CEDA89C93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27" r="15378"/>
          <a:stretch/>
        </p:blipFill>
        <p:spPr>
          <a:xfrm>
            <a:off x="1581655" y="1990165"/>
            <a:ext cx="1365721" cy="15704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8273" y="3560599"/>
            <a:ext cx="2072820" cy="19127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6153" y="1693248"/>
            <a:ext cx="624894" cy="21642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7603" y="2185102"/>
            <a:ext cx="1226926" cy="21642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33510" y="3120363"/>
            <a:ext cx="5524979" cy="6172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8273" y="5631656"/>
            <a:ext cx="5685013" cy="56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87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8442E1-66DC-4569-B1C8-835052AC9D37}"/>
              </a:ext>
            </a:extLst>
          </p:cNvPr>
          <p:cNvSpPr txBox="1"/>
          <p:nvPr/>
        </p:nvSpPr>
        <p:spPr>
          <a:xfrm>
            <a:off x="4198775" y="1031033"/>
            <a:ext cx="33683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Algerian" panose="020B0604020202020204" pitchFamily="82" charset="0"/>
              </a:rPr>
              <a:t>T.N.T.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9F14ED-EF57-479C-AA8C-3EF5431C6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439868" y="5375300"/>
            <a:ext cx="1269451" cy="8494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23D617-77CB-460D-92CA-E6BEABB38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0558" y="5254003"/>
            <a:ext cx="1269450" cy="8494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3B667E-0070-4302-AE28-D449066EB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6788" y="5225788"/>
            <a:ext cx="1736301" cy="11484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35BD055-8ED2-4EE0-A7BD-C014943B9C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4446" y="1453208"/>
            <a:ext cx="1019635" cy="7253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8B34991-1837-43CE-B0BF-D68E367146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785785" y="1453208"/>
            <a:ext cx="1019635" cy="7253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378C93E-1C2D-46C9-99A2-C743C7C446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2342" y="2473628"/>
            <a:ext cx="2781218" cy="216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651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4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Algerian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Robotics</dc:creator>
  <cp:lastModifiedBy>Patron</cp:lastModifiedBy>
  <cp:revision>13</cp:revision>
  <dcterms:created xsi:type="dcterms:W3CDTF">2019-09-30T23:04:14Z</dcterms:created>
  <dcterms:modified xsi:type="dcterms:W3CDTF">2019-10-06T19:31:10Z</dcterms:modified>
</cp:coreProperties>
</file>