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4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430-CA6A-4AE9-BCDC-A1F9C102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BC59-2A80-4ADD-84CD-AB3218E2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1B3B-E816-47D1-BF02-9B2DB99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57A1-5BED-40E9-A261-CAF24B7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E24-4222-4492-9573-0D1899B3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015D-1896-4F72-84F1-F4B6312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BD5B-BC22-4D49-9E85-F3025FF2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9A33-D837-4167-B42C-45A21D2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4D68-DB97-4A15-B273-42E9AAA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6589-F151-44BE-AC84-9B39AB75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B47B5-5BB6-4A3C-AE9B-FA71537E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96BE-CFBD-44EF-AAE0-BA9F5943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BB09-6089-4E59-A08F-A10C05D3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A125-5200-4CC1-9022-BF41495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0BED-5CA8-4100-9C14-2716FCFE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E3B-20F3-45FE-9A84-AAAD626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A4D-B6B5-40DC-83C5-49436BAB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3B21-71D9-438E-B0F9-31A0AAA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E2F2-F2C3-4084-926E-5AA2C3DB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E710-3CFF-4371-98DF-5A27039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B82-0EE8-4DB8-82EA-B3B8D371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D571-B105-4160-9CDD-0DECC6A9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A20D-E4D0-4E62-ADB8-4675230D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6150-3C10-478D-9E60-CCA6BDBB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70D2-A7A6-4A4F-A38E-44FAB60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AB43-30DD-46CD-863E-71EB94E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819C-BA05-4979-B33C-FFFBD1254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83-DB30-4C19-B005-3B8DD4F5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770E-80E5-4B2C-94D7-24159D6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7CC7-7E1E-4F31-A54A-0C1B8C3D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05A0-3635-4C16-B53B-2A58AE4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B21E-F291-4854-B22F-FD0B1349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5C41-886B-489B-8F16-CC176327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91AE-A9D1-4019-8B39-C910F7BC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8E5A-2D86-46BE-8AB3-01490EB0D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8CAC-18B7-4876-B4C5-E92F2A38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7A6A-A31B-4E53-82DC-D5199F97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1427-DB18-4CFC-95D2-E217FC23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B15A0-175B-483C-9585-651665F1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EDD5-4A4C-4D8A-A9A3-ECCC4B64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4C384-B28C-4630-A0EF-040EBC1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91712-F5B6-469B-8F16-1809681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CBC0-DEB3-4BEB-B32A-345193C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3DF6-D7FC-4F79-82F4-4E08B949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F810-4C93-4B95-8C75-52C946B1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9E04-FB34-4F73-879D-876AC9A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76F-4E98-4D80-AF15-D34F4BFE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DB69-B304-42E0-BEAD-C917F8B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5CD8-C7CA-47EB-A60D-F3A3B028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DC00-5653-43F1-BF93-5096A9C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71B1-33DE-4667-AC79-28B89D1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B3BD-1449-4A21-B454-A1BE6FE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B35-A259-48C1-8820-BA4019A8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D84C-1B93-403D-81B7-48F09F2A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3A2C-0FAA-4DA7-81C1-6840EA07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C257-7A37-4C40-A221-ED7B5630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B061-532A-4310-A067-10B1B1AA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9A02-03CB-46EC-8F7D-4B2EF73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78F79-79C3-4137-B47D-23B50C87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7806-99EC-48AA-B3BC-D3DF9A04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F5FC-1ED5-4752-8E32-760557F66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E25C-5B6B-475F-BB34-813AE4F64A2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DC8C-EDA7-4613-A343-8CCD530A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251F-FC0B-4B3A-94E2-654208BF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B06AEB-6856-4B1C-ABDF-7EF4C54DE377}"/>
              </a:ext>
            </a:extLst>
          </p:cNvPr>
          <p:cNvGrpSpPr/>
          <p:nvPr/>
        </p:nvGrpSpPr>
        <p:grpSpPr>
          <a:xfrm>
            <a:off x="1299862" y="377153"/>
            <a:ext cx="9570033" cy="6007717"/>
            <a:chOff x="1299862" y="377153"/>
            <a:chExt cx="9570033" cy="600771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5695" y="5445070"/>
              <a:ext cx="9474200" cy="939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08948">
              <a:off x="1299862" y="3315936"/>
              <a:ext cx="1397108" cy="128924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8442E1-66DC-4569-B1C8-835052AC9D37}"/>
                </a:ext>
              </a:extLst>
            </p:cNvPr>
            <p:cNvSpPr txBox="1"/>
            <p:nvPr/>
          </p:nvSpPr>
          <p:spPr>
            <a:xfrm>
              <a:off x="4152668" y="377153"/>
              <a:ext cx="40953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>
                  <a:latin typeface="Algerian" panose="020B0604020202020204" pitchFamily="82" charset="0"/>
                </a:rPr>
                <a:t>T.N.T.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5BD055-8ED2-4EE0-A7BD-C014943B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38917" y="996357"/>
              <a:ext cx="1019635" cy="72530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34991-1837-43CE-B0BF-D68E3671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812440" y="983995"/>
              <a:ext cx="1019635" cy="72530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378C93E-1C2D-46C9-99A2-C743C7C44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2333" r="6154"/>
            <a:stretch/>
          </p:blipFill>
          <p:spPr>
            <a:xfrm>
              <a:off x="4732865" y="3705981"/>
              <a:ext cx="2654816" cy="225310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13781C4-0CB2-4645-8C07-DCDA4AAA3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980" r="5765" b="1092"/>
            <a:stretch/>
          </p:blipFill>
          <p:spPr>
            <a:xfrm>
              <a:off x="8847541" y="3727978"/>
              <a:ext cx="1498601" cy="206367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96176F4-B251-4A11-A307-9F780864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344839">
              <a:off x="8184791" y="3250941"/>
              <a:ext cx="917238" cy="7557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756E59-FD3C-47C9-9A24-A854697239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776" r="10776" b="2587"/>
            <a:stretch/>
          </p:blipFill>
          <p:spPr>
            <a:xfrm>
              <a:off x="2238997" y="4014175"/>
              <a:ext cx="905854" cy="189805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4781" y="4256915"/>
              <a:ext cx="440818" cy="152673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18669" y="4329406"/>
              <a:ext cx="833087" cy="14695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FF11D4A-8392-4AEE-97B3-78C950078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797018">
              <a:off x="2961174" y="3450535"/>
              <a:ext cx="931945" cy="8601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FAAEAD-E917-4C26-A96E-CDC33F084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38500">
              <a:off x="9799727" y="3023622"/>
              <a:ext cx="895051" cy="898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06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14" y="476951"/>
            <a:ext cx="2347615" cy="1770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05" y="2419109"/>
            <a:ext cx="3755741" cy="1606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89" y="2419109"/>
            <a:ext cx="1904089" cy="1851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970" y="4271058"/>
            <a:ext cx="506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T.N.T.  (The New Team)</a:t>
            </a:r>
          </a:p>
          <a:p>
            <a:pPr algn="ctr"/>
            <a:r>
              <a:rPr lang="en-US" dirty="0"/>
              <a:t>Ashlyn </a:t>
            </a:r>
            <a:r>
              <a:rPr lang="en-US" dirty="0" err="1"/>
              <a:t>Bertsch</a:t>
            </a:r>
            <a:endParaRPr lang="en-US" dirty="0"/>
          </a:p>
          <a:p>
            <a:pPr algn="ctr"/>
            <a:r>
              <a:rPr lang="en-US" dirty="0"/>
              <a:t>Willow Carlton</a:t>
            </a:r>
          </a:p>
          <a:p>
            <a:pPr algn="ctr"/>
            <a:r>
              <a:rPr lang="en-US" dirty="0"/>
              <a:t>Mason </a:t>
            </a:r>
            <a:r>
              <a:rPr lang="en-US" dirty="0" err="1"/>
              <a:t>Gargiulo</a:t>
            </a:r>
            <a:endParaRPr lang="en-US" dirty="0"/>
          </a:p>
          <a:p>
            <a:pPr algn="ctr"/>
            <a:r>
              <a:rPr lang="en-US" dirty="0"/>
              <a:t>Rosalie Higgs</a:t>
            </a:r>
          </a:p>
          <a:p>
            <a:pPr algn="ctr"/>
            <a:r>
              <a:rPr lang="en-US" dirty="0"/>
              <a:t>Mya Hill</a:t>
            </a:r>
          </a:p>
          <a:p>
            <a:pPr algn="ctr"/>
            <a:r>
              <a:rPr lang="en-US" dirty="0" err="1"/>
              <a:t>Eisley</a:t>
            </a:r>
            <a:r>
              <a:rPr lang="en-US" dirty="0"/>
              <a:t> </a:t>
            </a:r>
            <a:r>
              <a:rPr lang="en-US" dirty="0" err="1"/>
              <a:t>Soucie</a:t>
            </a:r>
            <a:endParaRPr lang="en-US" dirty="0"/>
          </a:p>
          <a:p>
            <a:pPr algn="ctr"/>
            <a:r>
              <a:rPr lang="en-US" dirty="0"/>
              <a:t>Nathan </a:t>
            </a:r>
            <a:r>
              <a:rPr lang="en-US" dirty="0" err="1"/>
              <a:t>VanFarowe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89" y="346441"/>
            <a:ext cx="2742857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2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D86D6D-2889-431F-827C-15CC59D2EB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10" y="838099"/>
            <a:ext cx="5582285" cy="523938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AFF57F-8143-4200-8182-05B668B34FA0}"/>
              </a:ext>
            </a:extLst>
          </p:cNvPr>
          <p:cNvGrpSpPr/>
          <p:nvPr/>
        </p:nvGrpSpPr>
        <p:grpSpPr>
          <a:xfrm>
            <a:off x="1817614" y="2216928"/>
            <a:ext cx="2051399" cy="1473864"/>
            <a:chOff x="1299862" y="196631"/>
            <a:chExt cx="9570033" cy="618823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5AB37A-1D2B-47CC-AB18-036078D4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5695" y="5445070"/>
              <a:ext cx="9474200" cy="9398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772E7F1-38BA-4B87-BCB5-A8EEE9372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08948">
              <a:off x="1299862" y="3315936"/>
              <a:ext cx="1397108" cy="128924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94C5B-FCDA-4219-8316-823DE6B23914}"/>
                </a:ext>
              </a:extLst>
            </p:cNvPr>
            <p:cNvSpPr txBox="1"/>
            <p:nvPr/>
          </p:nvSpPr>
          <p:spPr>
            <a:xfrm>
              <a:off x="3695035" y="196631"/>
              <a:ext cx="5152505" cy="2196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lgerian" panose="020B0604020202020204" pitchFamily="82" charset="0"/>
                </a:rPr>
                <a:t>T.N.T.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9065EA-5D36-4B1D-AD76-40E62B133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38917" y="996357"/>
              <a:ext cx="1019635" cy="7253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4DC77-7B0D-4A0F-8557-7268FB748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812440" y="983995"/>
              <a:ext cx="1019635" cy="72530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71439D9-B256-46B2-BD78-993FEDA91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2333" r="6154"/>
            <a:stretch/>
          </p:blipFill>
          <p:spPr>
            <a:xfrm>
              <a:off x="4732865" y="3705981"/>
              <a:ext cx="2654816" cy="225310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DE6E21A-E005-4968-95EA-09C6FAEAE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980" r="5765" b="1092"/>
            <a:stretch/>
          </p:blipFill>
          <p:spPr>
            <a:xfrm>
              <a:off x="8847541" y="3727978"/>
              <a:ext cx="1498601" cy="20636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DC8082-DBF4-41DC-94D8-AFE49F8B7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344839">
              <a:off x="8184791" y="3250941"/>
              <a:ext cx="917238" cy="75571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DA98B96-257C-41C6-A965-B498D6222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776" r="10776" b="2587"/>
            <a:stretch/>
          </p:blipFill>
          <p:spPr>
            <a:xfrm>
              <a:off x="2238997" y="4014175"/>
              <a:ext cx="905854" cy="18980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2D297CE-540E-44E4-9985-32C8E1C4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4781" y="4256915"/>
              <a:ext cx="440818" cy="152673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D701450-CD91-4946-B92D-93FE4A24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18669" y="4329406"/>
              <a:ext cx="833087" cy="146954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FD63E98-65B1-4276-B4B4-2ADA6E1C2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797018">
              <a:off x="2961174" y="3450535"/>
              <a:ext cx="931945" cy="86014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3B1EE40-5A71-431F-B142-709E6E3AD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38500">
              <a:off x="9799727" y="3023622"/>
              <a:ext cx="895051" cy="898704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3179D0C-5832-48A0-8B7C-FAFDBE2260AB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5577665" y="879565"/>
            <a:ext cx="5629910" cy="504888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78DE7F64-59ED-4F86-A1CD-7BA154A0B392}"/>
              </a:ext>
            </a:extLst>
          </p:cNvPr>
          <p:cNvGrpSpPr/>
          <p:nvPr/>
        </p:nvGrpSpPr>
        <p:grpSpPr>
          <a:xfrm>
            <a:off x="7446755" y="2173527"/>
            <a:ext cx="2051399" cy="1473864"/>
            <a:chOff x="1299862" y="196631"/>
            <a:chExt cx="9570033" cy="618823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C251A3F-0E61-4FAB-AF74-1A615340A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5695" y="5445070"/>
              <a:ext cx="9474200" cy="9398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6ADEF58-BB54-4002-BB51-B11521F40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08948">
              <a:off x="1299862" y="3315936"/>
              <a:ext cx="1397108" cy="128924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B6AE73-3095-4E55-9589-F610D01123BD}"/>
                </a:ext>
              </a:extLst>
            </p:cNvPr>
            <p:cNvSpPr txBox="1"/>
            <p:nvPr/>
          </p:nvSpPr>
          <p:spPr>
            <a:xfrm>
              <a:off x="3695035" y="196631"/>
              <a:ext cx="5152505" cy="2196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lgerian" panose="020B0604020202020204" pitchFamily="82" charset="0"/>
                </a:rPr>
                <a:t>T.N.T.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1C53B55-E8E5-46EE-BAA9-C7513168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38917" y="996357"/>
              <a:ext cx="1019635" cy="72530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26F024B-8B9B-4998-9D9E-A767AC653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812440" y="983995"/>
              <a:ext cx="1019635" cy="72530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87CD69F-8507-4C75-A2DF-4FE7E17A3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2333" r="6154"/>
            <a:stretch/>
          </p:blipFill>
          <p:spPr>
            <a:xfrm>
              <a:off x="4732865" y="3705981"/>
              <a:ext cx="2654816" cy="225310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5C33C56-64A2-41C3-9383-CB02102CC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980" r="5765" b="1092"/>
            <a:stretch/>
          </p:blipFill>
          <p:spPr>
            <a:xfrm>
              <a:off x="8847541" y="3727978"/>
              <a:ext cx="1498601" cy="20636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0ABB3A2-9E4F-40F4-BB24-2A5A1F632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344839">
              <a:off x="8184791" y="3250941"/>
              <a:ext cx="917238" cy="75571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F3DB03F-5966-4602-8BD0-D0D2FC6B4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776" r="10776" b="2587"/>
            <a:stretch/>
          </p:blipFill>
          <p:spPr>
            <a:xfrm>
              <a:off x="2238997" y="4014175"/>
              <a:ext cx="905854" cy="189805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3F08A5-9125-499A-BB49-12D202B9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4781" y="4256915"/>
              <a:ext cx="440818" cy="152673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A7B557D-9B66-4F1D-A570-2BF963191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18669" y="4329406"/>
              <a:ext cx="833087" cy="146954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B2F181F-182B-4F50-BF9C-7F9FBCB02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797018">
              <a:off x="2961174" y="3450535"/>
              <a:ext cx="931945" cy="86014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6711044-4524-4F61-B0FB-2506813B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38500">
              <a:off x="9799727" y="3023622"/>
              <a:ext cx="895051" cy="898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164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7EA88AD-D986-44AA-A966-AE5AC8B2CC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147" y="1083989"/>
            <a:ext cx="5515610" cy="501078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AFF57F-8143-4200-8182-05B668B34FA0}"/>
              </a:ext>
            </a:extLst>
          </p:cNvPr>
          <p:cNvGrpSpPr/>
          <p:nvPr/>
        </p:nvGrpSpPr>
        <p:grpSpPr>
          <a:xfrm>
            <a:off x="1817614" y="2216928"/>
            <a:ext cx="2051399" cy="1473864"/>
            <a:chOff x="1299862" y="196631"/>
            <a:chExt cx="9570033" cy="618823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5AB37A-1D2B-47CC-AB18-036078D4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5695" y="5445070"/>
              <a:ext cx="9474200" cy="9398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772E7F1-38BA-4B87-BCB5-A8EEE9372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08948">
              <a:off x="1299862" y="3315936"/>
              <a:ext cx="1397108" cy="128924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94C5B-FCDA-4219-8316-823DE6B23914}"/>
                </a:ext>
              </a:extLst>
            </p:cNvPr>
            <p:cNvSpPr txBox="1"/>
            <p:nvPr/>
          </p:nvSpPr>
          <p:spPr>
            <a:xfrm>
              <a:off x="3695035" y="196631"/>
              <a:ext cx="5152505" cy="2196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lgerian" panose="020B0604020202020204" pitchFamily="82" charset="0"/>
                </a:rPr>
                <a:t>T.N.T.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9065EA-5D36-4B1D-AD76-40E62B133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38917" y="996357"/>
              <a:ext cx="1019635" cy="7253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4DC77-7B0D-4A0F-8557-7268FB748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812440" y="983995"/>
              <a:ext cx="1019635" cy="72530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71439D9-B256-46B2-BD78-993FEDA91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2333" r="6154"/>
            <a:stretch/>
          </p:blipFill>
          <p:spPr>
            <a:xfrm>
              <a:off x="4732865" y="3705981"/>
              <a:ext cx="2654816" cy="225310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DE6E21A-E005-4968-95EA-09C6FAEAE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980" r="5765" b="1092"/>
            <a:stretch/>
          </p:blipFill>
          <p:spPr>
            <a:xfrm>
              <a:off x="8847541" y="3727978"/>
              <a:ext cx="1498601" cy="20636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DC8082-DBF4-41DC-94D8-AFE49F8B7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344839">
              <a:off x="8184791" y="3250941"/>
              <a:ext cx="917238" cy="75571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DA98B96-257C-41C6-A965-B498D6222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776" r="10776" b="2587"/>
            <a:stretch/>
          </p:blipFill>
          <p:spPr>
            <a:xfrm>
              <a:off x="2238997" y="4014175"/>
              <a:ext cx="905854" cy="18980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2D297CE-540E-44E4-9985-32C8E1C4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4781" y="4256915"/>
              <a:ext cx="440818" cy="152673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D701450-CD91-4946-B92D-93FE4A24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18669" y="4329406"/>
              <a:ext cx="833087" cy="146954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FD63E98-65B1-4276-B4B4-2ADA6E1C2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797018">
              <a:off x="2961174" y="3450535"/>
              <a:ext cx="931945" cy="86014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3B1EE40-5A71-431F-B142-709E6E3AD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38500">
              <a:off x="9799727" y="3023622"/>
              <a:ext cx="895051" cy="89870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DE7F64-59ED-4F86-A1CD-7BA154A0B392}"/>
              </a:ext>
            </a:extLst>
          </p:cNvPr>
          <p:cNvGrpSpPr/>
          <p:nvPr/>
        </p:nvGrpSpPr>
        <p:grpSpPr>
          <a:xfrm>
            <a:off x="6385245" y="2082849"/>
            <a:ext cx="2051399" cy="1473864"/>
            <a:chOff x="1299862" y="196631"/>
            <a:chExt cx="9570033" cy="618823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C251A3F-0E61-4FAB-AF74-1A615340A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5695" y="5445070"/>
              <a:ext cx="9474200" cy="9398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6ADEF58-BB54-4002-BB51-B11521F40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08948">
              <a:off x="1299862" y="3315936"/>
              <a:ext cx="1397108" cy="128924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B6AE73-3095-4E55-9589-F610D01123BD}"/>
                </a:ext>
              </a:extLst>
            </p:cNvPr>
            <p:cNvSpPr txBox="1"/>
            <p:nvPr/>
          </p:nvSpPr>
          <p:spPr>
            <a:xfrm>
              <a:off x="3695035" y="196631"/>
              <a:ext cx="5152505" cy="2196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lgerian" panose="020B0604020202020204" pitchFamily="82" charset="0"/>
                </a:rPr>
                <a:t>T.N.T.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1C53B55-E8E5-46EE-BAA9-C7513168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38917" y="996357"/>
              <a:ext cx="1019635" cy="72530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26F024B-8B9B-4998-9D9E-A767AC653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812440" y="983995"/>
              <a:ext cx="1019635" cy="72530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87CD69F-8507-4C75-A2DF-4FE7E17A3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2333" r="6154"/>
            <a:stretch/>
          </p:blipFill>
          <p:spPr>
            <a:xfrm>
              <a:off x="4732865" y="3705981"/>
              <a:ext cx="2654816" cy="225310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5C33C56-64A2-41C3-9383-CB02102CC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980" r="5765" b="1092"/>
            <a:stretch/>
          </p:blipFill>
          <p:spPr>
            <a:xfrm>
              <a:off x="8847541" y="3727978"/>
              <a:ext cx="1498601" cy="206367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0ABB3A2-9E4F-40F4-BB24-2A5A1F632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344839">
              <a:off x="8184791" y="3250941"/>
              <a:ext cx="917238" cy="75571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F3DB03F-5966-4602-8BD0-D0D2FC6B4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776" r="10776" b="2587"/>
            <a:stretch/>
          </p:blipFill>
          <p:spPr>
            <a:xfrm>
              <a:off x="2238997" y="4014175"/>
              <a:ext cx="905854" cy="189805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3F08A5-9125-499A-BB49-12D202B9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4781" y="4256915"/>
              <a:ext cx="440818" cy="152673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A7B557D-9B66-4F1D-A570-2BF963191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18669" y="4329406"/>
              <a:ext cx="833087" cy="146954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B2F181F-182B-4F50-BF9C-7F9FBCB02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797018">
              <a:off x="2961174" y="3450535"/>
              <a:ext cx="931945" cy="86014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6711044-4524-4F61-B0FB-2506813B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38500">
              <a:off x="9799727" y="3023622"/>
              <a:ext cx="895051" cy="898704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574FC8EC-489A-4604-AD98-4C59F45F1DE1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6113349" y="294174"/>
            <a:ext cx="2781300" cy="62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8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5" y="5445070"/>
            <a:ext cx="9474200" cy="939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08948">
            <a:off x="1299862" y="3315936"/>
            <a:ext cx="1397108" cy="1289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52668" y="377153"/>
            <a:ext cx="4095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917" y="996357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12440" y="983995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333" r="6154"/>
          <a:stretch/>
        </p:blipFill>
        <p:spPr>
          <a:xfrm>
            <a:off x="4732865" y="3705981"/>
            <a:ext cx="2654816" cy="22531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3781C4-0CB2-4645-8C07-DCDA4AAA3F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980" r="5765" b="1092"/>
          <a:stretch/>
        </p:blipFill>
        <p:spPr>
          <a:xfrm>
            <a:off x="8847541" y="3727978"/>
            <a:ext cx="1498601" cy="2063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6176F4-B251-4A11-A307-9F7808641C6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344839">
            <a:off x="8184791" y="3250941"/>
            <a:ext cx="917238" cy="755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756E59-FD3C-47C9-9A24-A854697239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76" r="10776" b="2587"/>
          <a:stretch/>
        </p:blipFill>
        <p:spPr>
          <a:xfrm>
            <a:off x="2238997" y="4014175"/>
            <a:ext cx="905854" cy="18980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4781" y="4256915"/>
            <a:ext cx="440818" cy="152673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8669" y="4329406"/>
            <a:ext cx="833087" cy="14695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F11D4A-8392-4AEE-97B3-78C950078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97018">
            <a:off x="2961174" y="3450535"/>
            <a:ext cx="931945" cy="860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AAEAD-E917-4C26-A96E-CDC33F084B89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38500">
            <a:off x="9799727" y="3023622"/>
            <a:ext cx="895051" cy="8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0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Laura Bertsch</cp:lastModifiedBy>
  <cp:revision>21</cp:revision>
  <dcterms:created xsi:type="dcterms:W3CDTF">2019-09-30T23:04:14Z</dcterms:created>
  <dcterms:modified xsi:type="dcterms:W3CDTF">2019-10-14T18:29:37Z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False</vt:lpwstr>
  </property>
  <property fmtid="{D5CDD505-2E9C-101B-9397-08002B2CF9AE}" pid="3" name="MSIP_Label_fb5e2db6-eecf-4aa2-8fc3-174bf94bce19_SiteId">
    <vt:lpwstr>ceb177bf-013b-49ab-8a9c-4abce32afc1e</vt:lpwstr>
  </property>
  <property fmtid="{D5CDD505-2E9C-101B-9397-08002B2CF9AE}" pid="4" name="MSIP_Label_fb5e2db6-eecf-4aa2-8fc3-174bf94bce19_Owner">
    <vt:lpwstr>Bertsch_Laura_E@cat.com</vt:lpwstr>
  </property>
  <property fmtid="{D5CDD505-2E9C-101B-9397-08002B2CF9AE}" pid="5" name="MSIP_Label_fb5e2db6-eecf-4aa2-8fc3-174bf94bce19_SetDate">
    <vt:lpwstr>2019-10-14T18:08:31.7337910Z</vt:lpwstr>
  </property>
  <property fmtid="{D5CDD505-2E9C-101B-9397-08002B2CF9AE}" pid="6" name="MSIP_Label_fb5e2db6-eecf-4aa2-8fc3-174bf94bce19_Name">
    <vt:lpwstr>Cat Confidential Green</vt:lpwstr>
  </property>
  <property fmtid="{D5CDD505-2E9C-101B-9397-08002B2CF9AE}" pid="7" name="MSIP_Label_fb5e2db6-eecf-4aa2-8fc3-174bf94bce19_Application">
    <vt:lpwstr>Microsoft Azure Information Protection</vt:lpwstr>
  </property>
  <property fmtid="{D5CDD505-2E9C-101B-9397-08002B2CF9AE}" pid="8" name="MSIP_Label_fb5e2db6-eecf-4aa2-8fc3-174bf94bce19_Extended_MSFT_Method">
    <vt:lpwstr>Automatic</vt:lpwstr>
  </property>
</Properties>
</file>