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5" y="5445070"/>
            <a:ext cx="9474200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08948">
            <a:off x="1299862" y="3315936"/>
            <a:ext cx="1397108" cy="128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333" r="6154"/>
          <a:stretch/>
        </p:blipFill>
        <p:spPr>
          <a:xfrm>
            <a:off x="4732865" y="3705981"/>
            <a:ext cx="2654816" cy="225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980" r="5765" b="1092"/>
          <a:stretch/>
        </p:blipFill>
        <p:spPr>
          <a:xfrm>
            <a:off x="8847541" y="3727978"/>
            <a:ext cx="1498601" cy="206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344839">
            <a:off x="8184791" y="3250941"/>
            <a:ext cx="917238" cy="75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76" r="10776" b="2587"/>
          <a:stretch/>
        </p:blipFill>
        <p:spPr>
          <a:xfrm>
            <a:off x="2238997" y="4014175"/>
            <a:ext cx="905854" cy="18980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781" y="4256915"/>
            <a:ext cx="440818" cy="15267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8669" y="4329406"/>
            <a:ext cx="833087" cy="1469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97018">
            <a:off x="2961174" y="3450535"/>
            <a:ext cx="931945" cy="860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38500">
            <a:off x="9799727" y="3023622"/>
            <a:ext cx="895051" cy="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73" y="3560599"/>
            <a:ext cx="2072820" cy="1912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510" y="3120363"/>
            <a:ext cx="5524979" cy="6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273" y="5631656"/>
            <a:ext cx="5685013" cy="563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040" y="4506208"/>
            <a:ext cx="9643278" cy="1971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695" y="3412460"/>
            <a:ext cx="624894" cy="216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7603" y="2185102"/>
            <a:ext cx="1226926" cy="216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r="40576" b="18045"/>
          <a:stretch/>
        </p:blipFill>
        <p:spPr>
          <a:xfrm>
            <a:off x="9045373" y="1078481"/>
            <a:ext cx="538893" cy="3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Patron</cp:lastModifiedBy>
  <cp:revision>17</cp:revision>
  <dcterms:created xsi:type="dcterms:W3CDTF">2019-09-30T23:04:14Z</dcterms:created>
  <dcterms:modified xsi:type="dcterms:W3CDTF">2019-10-06T19:56:27Z</dcterms:modified>
</cp:coreProperties>
</file>