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430-CA6A-4AE9-BCDC-A1F9C102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BC59-2A80-4ADD-84CD-AB3218E2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1B3B-E816-47D1-BF02-9B2DB99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57A1-5BED-40E9-A261-CAF24B7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E24-4222-4492-9573-0D1899B3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015D-1896-4F72-84F1-F4B6312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BD5B-BC22-4D49-9E85-F3025FF2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9A33-D837-4167-B42C-45A21D2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4D68-DB97-4A15-B273-42E9AAA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6589-F151-44BE-AC84-9B39AB75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B47B5-5BB6-4A3C-AE9B-FA71537E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96BE-CFBD-44EF-AAE0-BA9F5943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BB09-6089-4E59-A08F-A10C05D3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A125-5200-4CC1-9022-BF41495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0BED-5CA8-4100-9C14-2716FCFE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E3B-20F3-45FE-9A84-AAAD626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A4D-B6B5-40DC-83C5-49436BAB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3B21-71D9-438E-B0F9-31A0AAA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E2F2-F2C3-4084-926E-5AA2C3DB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E710-3CFF-4371-98DF-5A27039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B82-0EE8-4DB8-82EA-B3B8D371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D571-B105-4160-9CDD-0DECC6A9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A20D-E4D0-4E62-ADB8-4675230D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6150-3C10-478D-9E60-CCA6BDBB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70D2-A7A6-4A4F-A38E-44FAB60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AB43-30DD-46CD-863E-71EB94E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819C-BA05-4979-B33C-FFFBD1254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83-DB30-4C19-B005-3B8DD4F5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770E-80E5-4B2C-94D7-24159D6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7CC7-7E1E-4F31-A54A-0C1B8C3D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05A0-3635-4C16-B53B-2A58AE4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B21E-F291-4854-B22F-FD0B1349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5C41-886B-489B-8F16-CC176327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91AE-A9D1-4019-8B39-C910F7BC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8E5A-2D86-46BE-8AB3-01490EB0D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8CAC-18B7-4876-B4C5-E92F2A38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7A6A-A31B-4E53-82DC-D5199F97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1427-DB18-4CFC-95D2-E217FC23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B15A0-175B-483C-9585-651665F1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EDD5-4A4C-4D8A-A9A3-ECCC4B64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4C384-B28C-4630-A0EF-040EBC1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91712-F5B6-469B-8F16-1809681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CBC0-DEB3-4BEB-B32A-345193C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3DF6-D7FC-4F79-82F4-4E08B949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F810-4C93-4B95-8C75-52C946B1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9E04-FB34-4F73-879D-876AC9A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76F-4E98-4D80-AF15-D34F4BFE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DB69-B304-42E0-BEAD-C917F8B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5CD8-C7CA-47EB-A60D-F3A3B028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DC00-5653-43F1-BF93-5096A9C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71B1-33DE-4667-AC79-28B89D1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B3BD-1449-4A21-B454-A1BE6FE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B35-A259-48C1-8820-BA4019A8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D84C-1B93-403D-81B7-48F09F2A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3A2C-0FAA-4DA7-81C1-6840EA07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C257-7A37-4C40-A221-ED7B5630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B061-532A-4310-A067-10B1B1AA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9A02-03CB-46EC-8F7D-4B2EF73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78F79-79C3-4137-B47D-23B50C87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7806-99EC-48AA-B3BC-D3DF9A04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F5FC-1ED5-4752-8E32-760557F66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E25C-5B6B-475F-BB34-813AE4F64A27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DC8C-EDA7-4613-A343-8CCD530A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251F-FC0B-4B3A-94E2-654208BF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5" y="5445070"/>
            <a:ext cx="9474200" cy="939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08948">
            <a:off x="1299862" y="3315936"/>
            <a:ext cx="1397108" cy="1289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52668" y="377153"/>
            <a:ext cx="4095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917" y="996357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12440" y="983995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333" r="6154"/>
          <a:stretch/>
        </p:blipFill>
        <p:spPr>
          <a:xfrm>
            <a:off x="4732865" y="3705981"/>
            <a:ext cx="2654816" cy="22531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3781C4-0CB2-4645-8C07-DCDA4AAA3F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980" r="5765" b="1092"/>
          <a:stretch/>
        </p:blipFill>
        <p:spPr>
          <a:xfrm>
            <a:off x="8847541" y="3727978"/>
            <a:ext cx="1498601" cy="2063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6176F4-B251-4A11-A307-9F7808641C6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344839">
            <a:off x="8184791" y="3250941"/>
            <a:ext cx="917238" cy="755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756E59-FD3C-47C9-9A24-A854697239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76" r="10776" b="2587"/>
          <a:stretch/>
        </p:blipFill>
        <p:spPr>
          <a:xfrm>
            <a:off x="2238997" y="4014175"/>
            <a:ext cx="905854" cy="18980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4781" y="4256915"/>
            <a:ext cx="440818" cy="152673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8669" y="4329406"/>
            <a:ext cx="833087" cy="14695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F11D4A-8392-4AEE-97B3-78C950078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97018">
            <a:off x="2961174" y="3450535"/>
            <a:ext cx="931945" cy="860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AAEAD-E917-4C26-A96E-CDC33F084B89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38500">
            <a:off x="9799727" y="3023622"/>
            <a:ext cx="895051" cy="8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5FA67-8DBE-4769-BB87-4CCF8015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37" y="1817502"/>
            <a:ext cx="2773920" cy="285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EDFDB-CA95-499F-BF0D-DA60373F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90" y="2221600"/>
            <a:ext cx="2242395" cy="1606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CAADA-8559-4FD8-BFEC-AF2DD2BA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0" y="4482980"/>
            <a:ext cx="2242395" cy="184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B980B-5684-4ECA-ACA7-B19AC5142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730" y="4482980"/>
            <a:ext cx="1699407" cy="1516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6F376-AED6-4AEE-9E2D-A9FF97832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981" y="531363"/>
            <a:ext cx="2214903" cy="204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7987E-1677-4312-8DAC-E850356DD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697" y="4752975"/>
            <a:ext cx="1475360" cy="1144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612FCF-B31A-4D59-B589-AE887EADF2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27" r="15378"/>
          <a:stretch/>
        </p:blipFill>
        <p:spPr>
          <a:xfrm>
            <a:off x="4371092" y="4327529"/>
            <a:ext cx="1365721" cy="1570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DF2ED3-DBA1-4D04-A09B-634395DE0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147" y="2452847"/>
            <a:ext cx="1867062" cy="1874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E6E56-D16C-40CD-8D5D-7ED37D3289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7377" y="255126"/>
            <a:ext cx="1714649" cy="1409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ECA0A1-AA39-42D5-8C08-8635C5C93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74" y="344953"/>
            <a:ext cx="2343486" cy="1472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1D371-72B2-4B07-B3B6-E3A526707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658" y="315312"/>
            <a:ext cx="1824589" cy="31572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ED830E-CB4D-4460-997B-7D035DDC40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1369" y="2375020"/>
            <a:ext cx="2446404" cy="31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E13724-44FB-40BC-BDCE-76E53748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35" y="2185102"/>
            <a:ext cx="2668259" cy="2750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0CD68A-1FBF-4628-9258-C55A96CDC856}"/>
              </a:ext>
            </a:extLst>
          </p:cNvPr>
          <p:cNvSpPr/>
          <p:nvPr/>
        </p:nvSpPr>
        <p:spPr>
          <a:xfrm>
            <a:off x="4705350" y="4482980"/>
            <a:ext cx="1390650" cy="731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6A8B2-7D4A-4186-9CD8-5CEDA89C9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7" r="15378"/>
          <a:stretch/>
        </p:blipFill>
        <p:spPr>
          <a:xfrm>
            <a:off x="1581655" y="1990165"/>
            <a:ext cx="1365721" cy="1570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273" y="3560599"/>
            <a:ext cx="2072820" cy="1912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510" y="3120363"/>
            <a:ext cx="5524979" cy="61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273" y="5631656"/>
            <a:ext cx="5685013" cy="563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040" y="4506208"/>
            <a:ext cx="9643278" cy="19716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5695" y="3412460"/>
            <a:ext cx="624894" cy="2164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7603" y="2185102"/>
            <a:ext cx="1226926" cy="216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/>
          <a:srcRect r="40576" b="18045"/>
          <a:stretch/>
        </p:blipFill>
        <p:spPr>
          <a:xfrm>
            <a:off x="9045373" y="1078481"/>
            <a:ext cx="538893" cy="3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98775" y="1031033"/>
            <a:ext cx="33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F14ED-EF57-479C-AA8C-3EF5431C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9868" y="5375300"/>
            <a:ext cx="1269451" cy="849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3D617-77CB-460D-92CA-E6BEABB3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58" y="5254003"/>
            <a:ext cx="1269450" cy="84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B667E-0070-4302-AE28-D449066E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88" y="5225788"/>
            <a:ext cx="1736301" cy="1148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46" y="1453208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85785" y="1453208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342" y="2473628"/>
            <a:ext cx="2781218" cy="21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14" y="302771"/>
            <a:ext cx="2347615" cy="1770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05" y="2419109"/>
            <a:ext cx="3755741" cy="1606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89" y="2419109"/>
            <a:ext cx="1904089" cy="1851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970" y="4271058"/>
            <a:ext cx="506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T.N.T.  (The New Team)</a:t>
            </a:r>
          </a:p>
          <a:p>
            <a:pPr algn="ctr"/>
            <a:r>
              <a:rPr lang="en-US" dirty="0" smtClean="0"/>
              <a:t>Ashlyn </a:t>
            </a:r>
            <a:r>
              <a:rPr lang="en-US" dirty="0" err="1" smtClean="0"/>
              <a:t>Bertsch</a:t>
            </a:r>
            <a:endParaRPr lang="en-US" dirty="0" smtClean="0"/>
          </a:p>
          <a:p>
            <a:pPr algn="ctr"/>
            <a:r>
              <a:rPr lang="en-US" dirty="0" smtClean="0"/>
              <a:t>Willow Carlton</a:t>
            </a:r>
          </a:p>
          <a:p>
            <a:pPr algn="ctr"/>
            <a:r>
              <a:rPr lang="en-US" dirty="0" smtClean="0"/>
              <a:t>Mason </a:t>
            </a:r>
            <a:r>
              <a:rPr lang="en-US" dirty="0" err="1" smtClean="0"/>
              <a:t>Gargiulo</a:t>
            </a:r>
            <a:endParaRPr lang="en-US" dirty="0" smtClean="0"/>
          </a:p>
          <a:p>
            <a:pPr algn="ctr"/>
            <a:r>
              <a:rPr lang="en-US" dirty="0" smtClean="0"/>
              <a:t>Rosalie Higgs</a:t>
            </a:r>
          </a:p>
          <a:p>
            <a:pPr algn="ctr"/>
            <a:r>
              <a:rPr lang="en-US" dirty="0" smtClean="0"/>
              <a:t>Mya Hill</a:t>
            </a:r>
          </a:p>
          <a:p>
            <a:pPr algn="ctr"/>
            <a:r>
              <a:rPr lang="en-US" dirty="0" err="1" smtClean="0"/>
              <a:t>Eisley</a:t>
            </a:r>
            <a:r>
              <a:rPr lang="en-US" dirty="0" smtClean="0"/>
              <a:t> </a:t>
            </a:r>
            <a:r>
              <a:rPr lang="en-US" dirty="0" err="1" smtClean="0"/>
              <a:t>Soucie</a:t>
            </a:r>
            <a:endParaRPr lang="en-US" dirty="0" smtClean="0"/>
          </a:p>
          <a:p>
            <a:pPr algn="ctr"/>
            <a:r>
              <a:rPr lang="en-US" dirty="0" smtClean="0"/>
              <a:t>Nathan </a:t>
            </a:r>
            <a:r>
              <a:rPr lang="en-US" dirty="0" err="1" smtClean="0"/>
              <a:t>VanFarowe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89" y="346441"/>
            <a:ext cx="2742857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2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Patron</cp:lastModifiedBy>
  <cp:revision>20</cp:revision>
  <dcterms:created xsi:type="dcterms:W3CDTF">2019-09-30T23:04:14Z</dcterms:created>
  <dcterms:modified xsi:type="dcterms:W3CDTF">2019-10-13T19:48:31Z</dcterms:modified>
</cp:coreProperties>
</file>