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650b36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650b36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650b364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650b364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650b364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650b364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650b364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650b364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3050"/>
            <a:ext cx="8839201" cy="41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4600"/>
            <a:ext cx="8839200" cy="44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8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9163"/>
            <a:ext cx="8839198" cy="456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