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Project:</a:t>
            </a:r>
            <a:br>
              <a:rPr lang="en-GB" dirty="0"/>
            </a:br>
            <a:r>
              <a:rPr lang="en-GB" dirty="0"/>
              <a:t>Eindhoven clusters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Difference between various regions and consequences for business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Eindhoven is one of the fastest growing regions in Europe due to its status as the “</a:t>
            </a:r>
            <a:r>
              <a:rPr lang="en-GB" dirty="0" err="1" smtClean="0"/>
              <a:t>Brainport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The city attracts talent from across the globe to come live and work </a:t>
            </a:r>
          </a:p>
          <a:p>
            <a:r>
              <a:rPr lang="en-GB" dirty="0" smtClean="0"/>
              <a:t>This growth brings with it the possibility of increased economic output which is good for businesses in the city</a:t>
            </a:r>
          </a:p>
          <a:p>
            <a:endParaRPr lang="en-GB" dirty="0"/>
          </a:p>
          <a:p>
            <a:r>
              <a:rPr lang="en-GB" dirty="0" smtClean="0"/>
              <a:t>However, if you were a business in the city, where would you expand to or want to establish yourself?</a:t>
            </a:r>
          </a:p>
          <a:p>
            <a:endParaRPr lang="en-GB" dirty="0"/>
          </a:p>
          <a:p>
            <a:r>
              <a:rPr lang="en-GB" dirty="0" smtClean="0"/>
              <a:t>The aim of this project is to identify the areas in the city that are most identical using K-means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7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data sources are used:</a:t>
            </a:r>
          </a:p>
          <a:p>
            <a:pPr lvl="1"/>
            <a:r>
              <a:rPr lang="en-GB" dirty="0" smtClean="0"/>
              <a:t>Eindhoven local directory database</a:t>
            </a:r>
          </a:p>
          <a:p>
            <a:pPr lvl="1"/>
            <a:r>
              <a:rPr lang="en-GB" dirty="0" smtClean="0"/>
              <a:t>Foursquare API venue data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77443" y="2180496"/>
            <a:ext cx="5943600" cy="2999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7207" y="5180236"/>
            <a:ext cx="3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Overview of local directory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8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Foursquare API data did not have a lot of venue data for all postal codes.</a:t>
            </a:r>
          </a:p>
          <a:p>
            <a:r>
              <a:rPr lang="en-GB" dirty="0" smtClean="0"/>
              <a:t>In total, only 10 postal codes are present in the venue data</a:t>
            </a:r>
          </a:p>
          <a:p>
            <a:r>
              <a:rPr lang="en-GB" dirty="0" smtClean="0"/>
              <a:t>This leaves us with a limited scope to conduct our research</a:t>
            </a:r>
          </a:p>
          <a:p>
            <a:r>
              <a:rPr lang="en-GB" dirty="0" smtClean="0"/>
              <a:t>Letter codes are removed from the postal code data to leave the postal region which will be used as the basis of analysis for this project.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91845" y="4369357"/>
            <a:ext cx="5943600" cy="1711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9048" y="6081317"/>
            <a:ext cx="3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Overview of local directory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418" y="2273203"/>
            <a:ext cx="6233069" cy="24557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2007"/>
          <a:stretch/>
        </p:blipFill>
        <p:spPr bwMode="auto">
          <a:xfrm>
            <a:off x="8573063" y="1860834"/>
            <a:ext cx="3086100" cy="4153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67846" y="6006684"/>
            <a:ext cx="3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Frequency of venue categories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8672" y="4783662"/>
            <a:ext cx="3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Spread of venues over postal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most common venues for each postal code is found and categorized based on their frequency per postal code</a:t>
            </a:r>
          </a:p>
          <a:p>
            <a:r>
              <a:rPr lang="en-GB" dirty="0" smtClean="0"/>
              <a:t>This will be the information used to identify similar locations.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3" y="4103418"/>
            <a:ext cx="11744057" cy="1913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4216" y="6016987"/>
            <a:ext cx="476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Postal codes with their most frequent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31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759183BF0074585AAB4B0C6BDBDBB" ma:contentTypeVersion="12" ma:contentTypeDescription="Create a new document." ma:contentTypeScope="" ma:versionID="615ba81ea1977f8beb7f098353b845b9">
  <xsd:schema xmlns:xsd="http://www.w3.org/2001/XMLSchema" xmlns:xs="http://www.w3.org/2001/XMLSchema" xmlns:p="http://schemas.microsoft.com/office/2006/metadata/properties" xmlns:ns3="c7e8c93f-f458-4c94-9f02-a58dc316754f" xmlns:ns4="95006715-55f8-4824-b259-a8f787bf5d94" targetNamespace="http://schemas.microsoft.com/office/2006/metadata/properties" ma:root="true" ma:fieldsID="b517a641931c5e36b89ecc6da64bfc2f" ns3:_="" ns4:_="">
    <xsd:import namespace="c7e8c93f-f458-4c94-9f02-a58dc316754f"/>
    <xsd:import namespace="95006715-55f8-4824-b259-a8f787bf5d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8c93f-f458-4c94-9f02-a58dc3167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06715-55f8-4824-b259-a8f787bf5d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CDE73F-1328-43E4-BB9C-863DAC420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e8c93f-f458-4c94-9f02-a58dc316754f"/>
    <ds:schemaRef ds:uri="95006715-55f8-4824-b259-a8f787bf5d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01630-B614-446A-B954-9888BEBC3E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C1438A-714C-4C26-8888-65AB37C1BC9C}">
  <ds:schemaRefs>
    <ds:schemaRef ds:uri="http://purl.org/dc/elements/1.1/"/>
    <ds:schemaRef ds:uri="c7e8c93f-f458-4c94-9f02-a58dc316754f"/>
    <ds:schemaRef ds:uri="95006715-55f8-4824-b259-a8f787bf5d9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</TotalTime>
  <Words>261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Capstone Project: Eindhoven clusters</vt:lpstr>
      <vt:lpstr>Introduction</vt:lpstr>
      <vt:lpstr>Data (1/2)</vt:lpstr>
      <vt:lpstr>Data (2/2)</vt:lpstr>
      <vt:lpstr>Exploring the data</vt:lpstr>
      <vt:lpstr>Region profiles </vt:lpstr>
      <vt:lpstr>PowerPoint Presentation</vt:lpstr>
    </vt:vector>
  </TitlesOfParts>
  <Company>Rabobank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Eindhoven clusters</dc:title>
  <dc:creator>Irausquin, CL (Collin)</dc:creator>
  <cp:lastModifiedBy>Irausquin, CL (Collin)</cp:lastModifiedBy>
  <cp:revision>3</cp:revision>
  <dcterms:created xsi:type="dcterms:W3CDTF">2021-06-30T15:34:30Z</dcterms:created>
  <dcterms:modified xsi:type="dcterms:W3CDTF">2021-06-30T16:00:38Z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0x010100E53759183BF0074585AAB4B0C6BDBDBB</vt:lpwstr>
  </property>
</Properties>
</file>