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14" d="100"/>
          <a:sy n="114" d="100"/>
        </p:scale>
        <p:origin x="-52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7176-9193-8D4E-8D32-EF93FD606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0B63A-4E37-C343-AD82-F64B5814E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408C-F3CF-434D-9A6B-6469266C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1788-D4AF-0444-A2F9-58F926D9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F1B9-014E-1343-A747-30245DBE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E619-4D8F-FB4A-9849-D57FBA90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B7FF-D34C-484E-8649-2EFAB0119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1D65-BA65-DD49-B931-2BE6E2AC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CEB0-56AC-5A46-BF1B-470C36F8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A694-CC50-3E4A-B52C-33082833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D69DB-93DF-AE4F-84F1-562872245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0F91F-2125-DB41-8671-1AFF35C27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7AED-0047-3D41-A1B5-A63F727A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6C39-A6E1-D04F-BBFA-A5EECA66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AFDD-8344-9C45-BBF1-816C27E0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0EAE-90E9-124B-9E5F-B2098430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4A73-E268-274F-8361-19830D6E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BF3F-0D08-4444-9D89-D76D123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8B88-A99A-6F4E-A4CD-791F6EA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15F5-7B6F-5045-8533-14605713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2F25-F981-F344-8990-03E5168F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A3C14-70F0-A04F-AEA3-217BDB0B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1D4A-F465-3A48-AA7F-197E9F3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3A62-3EDF-A849-8E88-D6BBA16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99F0-D6E7-7F4A-BCB9-4A900AC9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684D-53A1-C449-9ABC-E07B64A7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902D-087E-AD41-8FE5-BC827623A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8E1A2-2AC8-3441-964C-6CAD7D230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86456-2677-3F4A-8383-AAFA28EB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C639-CB8C-5C4F-B0AD-23C05222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916AB-1336-5845-9465-C652696E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54AD-FFC8-274A-871A-3EA47AFD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6A3E-4F9A-0948-822D-545408E4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42F-65A9-D949-BDD5-E3F5AD936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72B33-CF16-1E4C-9430-691354E86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740E6-6A46-2044-9E0E-C37A204A2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1ED6C-ED09-D448-BDBD-27537491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A144-048E-9A46-A596-1D49B270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2984B-4FE0-4F42-A2D3-84E1560C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08E-3BBE-DF48-97B1-E48F3F0A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FF29A-1855-6240-BD79-A70E0F4A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C223B-8839-E442-8360-F27E27A4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2B056-B00B-E341-B84D-50EC21C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0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A67FC-BD76-2640-B0BC-0B67180A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CD7AD-8285-734D-9086-F0C756B5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1DE0E-0B06-EE4D-8CFD-7BE2EEAE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9683-A858-E941-A50D-BBA771B4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3AD0-6B9C-9C42-8B8E-185E07B5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BE217-72DE-3743-B9F5-8DE39F85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A00A9-F5A4-0645-B06E-4ABF98EF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C9C0-7AAD-3941-8F05-7573AA1F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B93C-D445-2247-B455-5C7509C0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AA7C-93B1-B34E-A852-45693A3F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3C668-FDCE-4E46-98C9-5EB686F66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F10B-F6BF-7A4D-BB52-62DCAD4C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AF0DA-A31A-2D47-840A-BF97DE9B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AAB2-62B1-5949-8C8D-0B26C068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4A80A-8DDF-AD4F-8874-E0720475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7A9FA-E02D-4A46-991C-147DD4E3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57D9B-A0AD-A645-9CE5-046D794C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1286-17E4-084D-A696-F3A2493C4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FD3E-AA2F-BC44-8868-0916AEB0FDC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0783-9CC1-3A47-A98D-C642C1909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512B-EF76-4E4D-98B7-3F72F4165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F626-DB31-C343-8E3D-84AFADA1D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596D6D-6BE2-8545-8FF8-17D49E192A48}"/>
              </a:ext>
            </a:extLst>
          </p:cNvPr>
          <p:cNvSpPr/>
          <p:nvPr/>
        </p:nvSpPr>
        <p:spPr>
          <a:xfrm>
            <a:off x="4580201" y="487329"/>
            <a:ext cx="3031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8-bit pusab" pitchFamily="2" charset="0"/>
              </a:rPr>
              <a:t>Level 1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1071F6A2-7BD9-3748-9629-9FDB33DB4A7D}"/>
              </a:ext>
            </a:extLst>
          </p:cNvPr>
          <p:cNvSpPr/>
          <p:nvPr/>
        </p:nvSpPr>
        <p:spPr>
          <a:xfrm>
            <a:off x="4329558" y="1471448"/>
            <a:ext cx="1009697" cy="430924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DA055-BA30-E94D-B913-468CA4554B5C}"/>
              </a:ext>
            </a:extLst>
          </p:cNvPr>
          <p:cNvSpPr/>
          <p:nvPr/>
        </p:nvSpPr>
        <p:spPr>
          <a:xfrm>
            <a:off x="3983421" y="1996966"/>
            <a:ext cx="4193627" cy="105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477AE0-986F-034F-AD62-3BE7F85B89C9}"/>
              </a:ext>
            </a:extLst>
          </p:cNvPr>
          <p:cNvSpPr/>
          <p:nvPr/>
        </p:nvSpPr>
        <p:spPr>
          <a:xfrm>
            <a:off x="4456386" y="1876097"/>
            <a:ext cx="147144" cy="1471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55B1F-34E5-314C-81A4-06C26522AF69}"/>
              </a:ext>
            </a:extLst>
          </p:cNvPr>
          <p:cNvSpPr/>
          <p:nvPr/>
        </p:nvSpPr>
        <p:spPr>
          <a:xfrm>
            <a:off x="5071240" y="1849821"/>
            <a:ext cx="147144" cy="1471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F908E90-0865-0346-974A-2D926931039E}"/>
              </a:ext>
            </a:extLst>
          </p:cNvPr>
          <p:cNvSpPr/>
          <p:nvPr/>
        </p:nvSpPr>
        <p:spPr>
          <a:xfrm>
            <a:off x="3350690" y="1471448"/>
            <a:ext cx="383978" cy="336331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706DFC4A-A688-514E-9D60-2351E55CD08B}"/>
              </a:ext>
            </a:extLst>
          </p:cNvPr>
          <p:cNvSpPr/>
          <p:nvPr/>
        </p:nvSpPr>
        <p:spPr>
          <a:xfrm>
            <a:off x="4093074" y="1770994"/>
            <a:ext cx="115613" cy="1051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68ECD7A-3F2D-564E-A523-0791008EB2C2}"/>
              </a:ext>
            </a:extLst>
          </p:cNvPr>
          <p:cNvSpPr/>
          <p:nvPr/>
        </p:nvSpPr>
        <p:spPr>
          <a:xfrm>
            <a:off x="3798082" y="1657745"/>
            <a:ext cx="231578" cy="269851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07B24B-33FD-A04B-BEC2-A97C810BB42F}"/>
              </a:ext>
            </a:extLst>
          </p:cNvPr>
          <p:cNvSpPr/>
          <p:nvPr/>
        </p:nvSpPr>
        <p:spPr>
          <a:xfrm>
            <a:off x="2790334" y="4034672"/>
            <a:ext cx="1813196" cy="6033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8-bit pusab" pitchFamily="2" charset="0"/>
              </a:rPr>
              <a:t>Play Easy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AD0693-DB1A-924A-B63E-CBED3405926B}"/>
              </a:ext>
            </a:extLst>
          </p:cNvPr>
          <p:cNvSpPr/>
          <p:nvPr/>
        </p:nvSpPr>
        <p:spPr>
          <a:xfrm>
            <a:off x="5071240" y="4034672"/>
            <a:ext cx="2121412" cy="60331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8-bit pusab" pitchFamily="2" charset="0"/>
              </a:rPr>
              <a:t>Play Medium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2EA520-2C55-9645-94EE-9984F42B45D3}"/>
              </a:ext>
            </a:extLst>
          </p:cNvPr>
          <p:cNvSpPr/>
          <p:nvPr/>
        </p:nvSpPr>
        <p:spPr>
          <a:xfrm>
            <a:off x="7660362" y="4034672"/>
            <a:ext cx="1813196" cy="6033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8-bit pusab" pitchFamily="2" charset="0"/>
              </a:rPr>
              <a:t>Play Hard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0B31-5251-C34B-BE7E-3DAEBA8A52D8}"/>
              </a:ext>
            </a:extLst>
          </p:cNvPr>
          <p:cNvSpPr txBox="1"/>
          <p:nvPr/>
        </p:nvSpPr>
        <p:spPr>
          <a:xfrm>
            <a:off x="3999187" y="3200116"/>
            <a:ext cx="419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8-bit pusab" pitchFamily="2" charset="0"/>
              </a:rPr>
              <a:t>Select Difficulty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B4386-D0F6-C54C-9AD2-64F44CABE541}"/>
              </a:ext>
            </a:extLst>
          </p:cNvPr>
          <p:cNvSpPr txBox="1"/>
          <p:nvPr/>
        </p:nvSpPr>
        <p:spPr>
          <a:xfrm>
            <a:off x="4456386" y="2273244"/>
            <a:ext cx="3183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8-bit pusab" pitchFamily="2" charset="0"/>
              </a:rPr>
              <a:t>Not all who wander are lost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99328-CBDE-A44B-991A-D5D1349FAE07}"/>
              </a:ext>
            </a:extLst>
          </p:cNvPr>
          <p:cNvSpPr/>
          <p:nvPr/>
        </p:nvSpPr>
        <p:spPr>
          <a:xfrm>
            <a:off x="1762812" y="160256"/>
            <a:ext cx="8568965" cy="53072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596D6D-6BE2-8545-8FF8-17D49E192A48}"/>
              </a:ext>
            </a:extLst>
          </p:cNvPr>
          <p:cNvSpPr/>
          <p:nvPr/>
        </p:nvSpPr>
        <p:spPr>
          <a:xfrm>
            <a:off x="3341290" y="1681430"/>
            <a:ext cx="59554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8-bit pusab" pitchFamily="2" charset="0"/>
              </a:rPr>
              <a:t>Save Your Map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07B24B-33FD-A04B-BEC2-A97C810BB42F}"/>
              </a:ext>
            </a:extLst>
          </p:cNvPr>
          <p:cNvSpPr/>
          <p:nvPr/>
        </p:nvSpPr>
        <p:spPr>
          <a:xfrm>
            <a:off x="8297029" y="4126675"/>
            <a:ext cx="1813196" cy="6033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8-bit pusab" pitchFamily="2" charset="0"/>
              </a:rPr>
              <a:t>Save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2EA520-2C55-9645-94EE-9984F42B45D3}"/>
              </a:ext>
            </a:extLst>
          </p:cNvPr>
          <p:cNvSpPr/>
          <p:nvPr/>
        </p:nvSpPr>
        <p:spPr>
          <a:xfrm>
            <a:off x="2527824" y="4126675"/>
            <a:ext cx="1813196" cy="6033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8-bit pusab" pitchFamily="2" charset="0"/>
              </a:rPr>
              <a:t>Cancel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99328-CBDE-A44B-991A-D5D1349FAE07}"/>
              </a:ext>
            </a:extLst>
          </p:cNvPr>
          <p:cNvSpPr/>
          <p:nvPr/>
        </p:nvSpPr>
        <p:spPr>
          <a:xfrm>
            <a:off x="1985837" y="1420344"/>
            <a:ext cx="8568965" cy="3619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449C4F-A5B2-5444-98C7-E50A79BA5D36}"/>
              </a:ext>
            </a:extLst>
          </p:cNvPr>
          <p:cNvGrpSpPr/>
          <p:nvPr/>
        </p:nvGrpSpPr>
        <p:grpSpPr>
          <a:xfrm>
            <a:off x="3434422" y="2639598"/>
            <a:ext cx="5769205" cy="527901"/>
            <a:chOff x="3157979" y="3016577"/>
            <a:chExt cx="5769205" cy="5279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19ACD9-704B-6948-B2CD-DD5DBFB576F8}"/>
                </a:ext>
              </a:extLst>
            </p:cNvPr>
            <p:cNvSpPr/>
            <p:nvPr/>
          </p:nvSpPr>
          <p:spPr>
            <a:xfrm>
              <a:off x="3157979" y="3016577"/>
              <a:ext cx="5769205" cy="527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8E659F-18CE-6B48-B2E5-C23EB63B20C3}"/>
                </a:ext>
              </a:extLst>
            </p:cNvPr>
            <p:cNvSpPr txBox="1"/>
            <p:nvPr/>
          </p:nvSpPr>
          <p:spPr>
            <a:xfrm>
              <a:off x="3261674" y="3145081"/>
              <a:ext cx="41344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8-bit pusab" pitchFamily="2" charset="0"/>
                </a:rPr>
                <a:t>Type a unique name for your map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43975D-6629-764A-BA92-6569C907E7B4}"/>
              </a:ext>
            </a:extLst>
          </p:cNvPr>
          <p:cNvSpPr txBox="1"/>
          <p:nvPr/>
        </p:nvSpPr>
        <p:spPr>
          <a:xfrm>
            <a:off x="3379758" y="3370088"/>
            <a:ext cx="5878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8-bit pusab" pitchFamily="2" charset="0"/>
              </a:rPr>
              <a:t>This name is already taken.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8-bit pusab" pitchFamily="2" charset="0"/>
              </a:rPr>
              <a:t>Please choose a unique name for your map.</a:t>
            </a:r>
          </a:p>
        </p:txBody>
      </p:sp>
    </p:spTree>
    <p:extLst>
      <p:ext uri="{BB962C8B-B14F-4D97-AF65-F5344CB8AC3E}">
        <p14:creationId xmlns:p14="http://schemas.microsoft.com/office/powerpoint/2010/main" val="349372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596D6D-6BE2-8545-8FF8-17D49E192A48}"/>
              </a:ext>
            </a:extLst>
          </p:cNvPr>
          <p:cNvSpPr/>
          <p:nvPr/>
        </p:nvSpPr>
        <p:spPr>
          <a:xfrm>
            <a:off x="3772292" y="454795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8-bit pusab" pitchFamily="2" charset="0"/>
              </a:rPr>
              <a:t>Load Level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07B24B-33FD-A04B-BEC2-A97C810BB42F}"/>
              </a:ext>
            </a:extLst>
          </p:cNvPr>
          <p:cNvSpPr/>
          <p:nvPr/>
        </p:nvSpPr>
        <p:spPr>
          <a:xfrm>
            <a:off x="8128667" y="5094873"/>
            <a:ext cx="1813196" cy="6033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8-bit pusab" pitchFamily="2" charset="0"/>
              </a:rPr>
              <a:t>Load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2EA520-2C55-9645-94EE-9984F42B45D3}"/>
              </a:ext>
            </a:extLst>
          </p:cNvPr>
          <p:cNvSpPr/>
          <p:nvPr/>
        </p:nvSpPr>
        <p:spPr>
          <a:xfrm>
            <a:off x="2250138" y="5094873"/>
            <a:ext cx="1813196" cy="6033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8-bit pusab" pitchFamily="2" charset="0"/>
              </a:rPr>
              <a:t>Cancel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99328-CBDE-A44B-991A-D5D1349FAE07}"/>
              </a:ext>
            </a:extLst>
          </p:cNvPr>
          <p:cNvSpPr/>
          <p:nvPr/>
        </p:nvSpPr>
        <p:spPr>
          <a:xfrm>
            <a:off x="1811517" y="300054"/>
            <a:ext cx="8568965" cy="56294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C6A638-81AF-8342-AC11-94CA77F38EA2}"/>
              </a:ext>
            </a:extLst>
          </p:cNvPr>
          <p:cNvGrpSpPr/>
          <p:nvPr/>
        </p:nvGrpSpPr>
        <p:grpSpPr>
          <a:xfrm>
            <a:off x="2158738" y="1179183"/>
            <a:ext cx="7880808" cy="3702290"/>
            <a:chOff x="2158738" y="1067673"/>
            <a:chExt cx="7880808" cy="37022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C4CED1-7F01-884C-BA8D-F66179027BBF}"/>
                </a:ext>
              </a:extLst>
            </p:cNvPr>
            <p:cNvSpPr/>
            <p:nvPr/>
          </p:nvSpPr>
          <p:spPr>
            <a:xfrm>
              <a:off x="2158738" y="1067673"/>
              <a:ext cx="7880808" cy="37022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7AEC89-BFBF-7748-9412-DAD2E23B56C8}"/>
                </a:ext>
              </a:extLst>
            </p:cNvPr>
            <p:cNvGrpSpPr/>
            <p:nvPr/>
          </p:nvGrpSpPr>
          <p:grpSpPr>
            <a:xfrm>
              <a:off x="2341756" y="1282390"/>
              <a:ext cx="3612995" cy="1014761"/>
              <a:chOff x="2341756" y="1282390"/>
              <a:chExt cx="3021981" cy="101476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833FD0-97C5-FE42-A844-545E959068DE}"/>
                  </a:ext>
                </a:extLst>
              </p:cNvPr>
              <p:cNvSpPr/>
              <p:nvPr/>
            </p:nvSpPr>
            <p:spPr>
              <a:xfrm>
                <a:off x="2341756" y="1282390"/>
                <a:ext cx="3021981" cy="1014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B197A7-5E84-9942-8090-C29F378EFFD2}"/>
                  </a:ext>
                </a:extLst>
              </p:cNvPr>
              <p:cNvSpPr/>
              <p:nvPr/>
            </p:nvSpPr>
            <p:spPr>
              <a:xfrm>
                <a:off x="2520175" y="1437106"/>
                <a:ext cx="640385" cy="7053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6A028-65AB-534D-BEE2-24900A9E06E1}"/>
                  </a:ext>
                </a:extLst>
              </p:cNvPr>
              <p:cNvSpPr txBox="1"/>
              <p:nvPr/>
            </p:nvSpPr>
            <p:spPr>
              <a:xfrm>
                <a:off x="3315148" y="1635881"/>
                <a:ext cx="1795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8-bit pusab" pitchFamily="2" charset="0"/>
                  </a:rPr>
                  <a:t>My Level 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0025FC-5A10-7F4B-9FB0-38878A9F825A}"/>
                </a:ext>
              </a:extLst>
            </p:cNvPr>
            <p:cNvGrpSpPr/>
            <p:nvPr/>
          </p:nvGrpSpPr>
          <p:grpSpPr>
            <a:xfrm>
              <a:off x="6190651" y="1282390"/>
              <a:ext cx="3612995" cy="1014761"/>
              <a:chOff x="2341756" y="1282390"/>
              <a:chExt cx="3021981" cy="101476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3A3CE95-FFD4-8949-A790-FB74655CABF8}"/>
                  </a:ext>
                </a:extLst>
              </p:cNvPr>
              <p:cNvSpPr/>
              <p:nvPr/>
            </p:nvSpPr>
            <p:spPr>
              <a:xfrm>
                <a:off x="2341756" y="1282390"/>
                <a:ext cx="3021981" cy="1014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85A4E3B-C77F-8C4C-AA1C-3EFFA35B9ACF}"/>
                  </a:ext>
                </a:extLst>
              </p:cNvPr>
              <p:cNvSpPr/>
              <p:nvPr/>
            </p:nvSpPr>
            <p:spPr>
              <a:xfrm>
                <a:off x="2520175" y="1437106"/>
                <a:ext cx="640385" cy="7053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AAD00E-F9A3-0848-A9AF-A5CB5F84AF1D}"/>
                  </a:ext>
                </a:extLst>
              </p:cNvPr>
              <p:cNvSpPr txBox="1"/>
              <p:nvPr/>
            </p:nvSpPr>
            <p:spPr>
              <a:xfrm>
                <a:off x="3315148" y="1635881"/>
                <a:ext cx="1795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8-bit pusab" pitchFamily="2" charset="0"/>
                  </a:rPr>
                  <a:t>My Level 2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959E67-5258-CB43-AB2A-B679AD50875B}"/>
                </a:ext>
              </a:extLst>
            </p:cNvPr>
            <p:cNvGrpSpPr/>
            <p:nvPr/>
          </p:nvGrpSpPr>
          <p:grpSpPr>
            <a:xfrm>
              <a:off x="2341755" y="2607376"/>
              <a:ext cx="3612995" cy="1014761"/>
              <a:chOff x="2341756" y="1282390"/>
              <a:chExt cx="3021981" cy="101476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C9AA35-F7C4-1E4D-B5B8-AADF95473E4D}"/>
                  </a:ext>
                </a:extLst>
              </p:cNvPr>
              <p:cNvSpPr/>
              <p:nvPr/>
            </p:nvSpPr>
            <p:spPr>
              <a:xfrm>
                <a:off x="2341756" y="1282390"/>
                <a:ext cx="3021981" cy="1014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3A3488-F550-EA40-960D-02655CC27AA0}"/>
                  </a:ext>
                </a:extLst>
              </p:cNvPr>
              <p:cNvSpPr/>
              <p:nvPr/>
            </p:nvSpPr>
            <p:spPr>
              <a:xfrm>
                <a:off x="2520175" y="1437106"/>
                <a:ext cx="640385" cy="7053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49FA62-C79F-5242-9846-708524F78682}"/>
                  </a:ext>
                </a:extLst>
              </p:cNvPr>
              <p:cNvSpPr txBox="1"/>
              <p:nvPr/>
            </p:nvSpPr>
            <p:spPr>
              <a:xfrm>
                <a:off x="3315148" y="1635881"/>
                <a:ext cx="1795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8-bit pusab" pitchFamily="2" charset="0"/>
                  </a:rPr>
                  <a:t>My Level 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F17327-18B9-FF4F-8501-65E28FA6AFFB}"/>
                </a:ext>
              </a:extLst>
            </p:cNvPr>
            <p:cNvGrpSpPr/>
            <p:nvPr/>
          </p:nvGrpSpPr>
          <p:grpSpPr>
            <a:xfrm>
              <a:off x="6190651" y="2607376"/>
              <a:ext cx="3612995" cy="1014761"/>
              <a:chOff x="2341756" y="1282390"/>
              <a:chExt cx="3021981" cy="10147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461FB3-0BEE-B74A-91BF-B7C5DDD2735F}"/>
                  </a:ext>
                </a:extLst>
              </p:cNvPr>
              <p:cNvSpPr/>
              <p:nvPr/>
            </p:nvSpPr>
            <p:spPr>
              <a:xfrm>
                <a:off x="2341756" y="1282390"/>
                <a:ext cx="3021981" cy="1014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AB6A6BC-D956-4347-ADE3-F13721CD8B42}"/>
                  </a:ext>
                </a:extLst>
              </p:cNvPr>
              <p:cNvSpPr/>
              <p:nvPr/>
            </p:nvSpPr>
            <p:spPr>
              <a:xfrm>
                <a:off x="2520175" y="1437106"/>
                <a:ext cx="640385" cy="7053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49C868-E529-004B-9C54-1B7D7375B151}"/>
                  </a:ext>
                </a:extLst>
              </p:cNvPr>
              <p:cNvSpPr txBox="1"/>
              <p:nvPr/>
            </p:nvSpPr>
            <p:spPr>
              <a:xfrm>
                <a:off x="3315148" y="1635881"/>
                <a:ext cx="1795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8-bit pusab" pitchFamily="2" charset="0"/>
                  </a:rPr>
                  <a:t>My Level 4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22C2A41-CEB8-B141-BA00-011FDAFFD3CC}"/>
                </a:ext>
              </a:extLst>
            </p:cNvPr>
            <p:cNvGrpSpPr/>
            <p:nvPr/>
          </p:nvGrpSpPr>
          <p:grpSpPr>
            <a:xfrm>
              <a:off x="2341754" y="3932362"/>
              <a:ext cx="3612995" cy="837601"/>
              <a:chOff x="2341756" y="1282390"/>
              <a:chExt cx="3021981" cy="83760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71A6CD-706A-9243-8857-A9D7EFF27F58}"/>
                  </a:ext>
                </a:extLst>
              </p:cNvPr>
              <p:cNvSpPr/>
              <p:nvPr/>
            </p:nvSpPr>
            <p:spPr>
              <a:xfrm>
                <a:off x="2341756" y="1282390"/>
                <a:ext cx="3021981" cy="837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2662B0A-6364-1442-9D99-020A32DFB334}"/>
                  </a:ext>
                </a:extLst>
              </p:cNvPr>
              <p:cNvSpPr/>
              <p:nvPr/>
            </p:nvSpPr>
            <p:spPr>
              <a:xfrm>
                <a:off x="2520175" y="1437106"/>
                <a:ext cx="640385" cy="68288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FBD580-1800-DC46-A9B3-912F4480DA13}"/>
                  </a:ext>
                </a:extLst>
              </p:cNvPr>
              <p:cNvSpPr txBox="1"/>
              <p:nvPr/>
            </p:nvSpPr>
            <p:spPr>
              <a:xfrm>
                <a:off x="3315148" y="1635881"/>
                <a:ext cx="1795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8-bit pusab" pitchFamily="2" charset="0"/>
                  </a:rPr>
                  <a:t>My Level 5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72E52B-144A-F54D-AFA7-90FB0764ABC0}"/>
                </a:ext>
              </a:extLst>
            </p:cNvPr>
            <p:cNvSpPr/>
            <p:nvPr/>
          </p:nvSpPr>
          <p:spPr>
            <a:xfrm>
              <a:off x="2227836" y="2518168"/>
              <a:ext cx="3845862" cy="117288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7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07B24B-33FD-A04B-BEC2-A97C810BB42F}"/>
              </a:ext>
            </a:extLst>
          </p:cNvPr>
          <p:cNvSpPr/>
          <p:nvPr/>
        </p:nvSpPr>
        <p:spPr>
          <a:xfrm>
            <a:off x="8128667" y="4749186"/>
            <a:ext cx="1813196" cy="6033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8-bit pusab" pitchFamily="2" charset="0"/>
              </a:rPr>
              <a:t>Reset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2EA520-2C55-9645-94EE-9984F42B45D3}"/>
              </a:ext>
            </a:extLst>
          </p:cNvPr>
          <p:cNvSpPr/>
          <p:nvPr/>
        </p:nvSpPr>
        <p:spPr>
          <a:xfrm>
            <a:off x="2250138" y="4749186"/>
            <a:ext cx="1813196" cy="6033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8-bit pusab" pitchFamily="2" charset="0"/>
              </a:rPr>
              <a:t>Cancel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99328-CBDE-A44B-991A-D5D1349FAE07}"/>
              </a:ext>
            </a:extLst>
          </p:cNvPr>
          <p:cNvSpPr/>
          <p:nvPr/>
        </p:nvSpPr>
        <p:spPr>
          <a:xfrm>
            <a:off x="1811517" y="1460810"/>
            <a:ext cx="8568965" cy="4237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F6E520-F371-B54B-AA50-3D4C51162472}"/>
              </a:ext>
            </a:extLst>
          </p:cNvPr>
          <p:cNvGrpSpPr/>
          <p:nvPr/>
        </p:nvGrpSpPr>
        <p:grpSpPr>
          <a:xfrm>
            <a:off x="2921620" y="1951466"/>
            <a:ext cx="6478858" cy="1040630"/>
            <a:chOff x="2921620" y="2074127"/>
            <a:chExt cx="6478858" cy="10406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6CB3CA-6F75-F743-AB5C-5B4486435937}"/>
                </a:ext>
              </a:extLst>
            </p:cNvPr>
            <p:cNvSpPr/>
            <p:nvPr/>
          </p:nvSpPr>
          <p:spPr>
            <a:xfrm>
              <a:off x="2921620" y="2074127"/>
              <a:ext cx="6478858" cy="10406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D0AC86-3ECD-9C48-AC73-6EC019D944E5}"/>
                </a:ext>
              </a:extLst>
            </p:cNvPr>
            <p:cNvSpPr txBox="1"/>
            <p:nvPr/>
          </p:nvSpPr>
          <p:spPr>
            <a:xfrm>
              <a:off x="3010829" y="2193990"/>
              <a:ext cx="6389649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8-bit pusab" pitchFamily="2" charset="0"/>
                </a:rPr>
                <a:t>Save current map and start new map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9A5DC7-15E3-2D4E-B19A-8CCD37E5904B}"/>
              </a:ext>
            </a:extLst>
          </p:cNvPr>
          <p:cNvGrpSpPr/>
          <p:nvPr/>
        </p:nvGrpSpPr>
        <p:grpSpPr>
          <a:xfrm>
            <a:off x="2921620" y="3301526"/>
            <a:ext cx="6478858" cy="1040630"/>
            <a:chOff x="2921620" y="2074127"/>
            <a:chExt cx="6478858" cy="104063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043FE7-EAA1-B04B-8FA8-861C7629DA42}"/>
                </a:ext>
              </a:extLst>
            </p:cNvPr>
            <p:cNvSpPr/>
            <p:nvPr/>
          </p:nvSpPr>
          <p:spPr>
            <a:xfrm>
              <a:off x="2921620" y="2074127"/>
              <a:ext cx="6478858" cy="10406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06D08-A305-B049-9CAB-FF107B720945}"/>
                </a:ext>
              </a:extLst>
            </p:cNvPr>
            <p:cNvSpPr txBox="1"/>
            <p:nvPr/>
          </p:nvSpPr>
          <p:spPr>
            <a:xfrm>
              <a:off x="3010829" y="2182839"/>
              <a:ext cx="6389649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8-bit pusab" pitchFamily="2" charset="0"/>
                </a:rPr>
                <a:t>Overwrite and discard current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70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76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8-bit pusab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Snyder</dc:creator>
  <cp:lastModifiedBy>Collin Snyder</cp:lastModifiedBy>
  <cp:revision>4</cp:revision>
  <dcterms:created xsi:type="dcterms:W3CDTF">2020-12-22T02:31:28Z</dcterms:created>
  <dcterms:modified xsi:type="dcterms:W3CDTF">2020-12-22T03:48:46Z</dcterms:modified>
</cp:coreProperties>
</file>