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9" r:id="rId1"/>
  </p:sldMasterIdLst>
  <p:notesMasterIdLst>
    <p:notesMasterId r:id="rId6"/>
  </p:notesMasterIdLst>
  <p:handoutMasterIdLst>
    <p:handoutMasterId r:id="rId7"/>
  </p:handoutMasterIdLst>
  <p:sldIdLst>
    <p:sldId id="433" r:id="rId2"/>
    <p:sldId id="610" r:id="rId3"/>
    <p:sldId id="611" r:id="rId4"/>
    <p:sldId id="612" r:id="rId5"/>
  </p:sldIdLst>
  <p:sldSz cx="9144000" cy="6858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00"/>
    <a:srgbClr val="CF7B1F"/>
    <a:srgbClr val="008000"/>
    <a:srgbClr val="FF0066"/>
    <a:srgbClr val="0033CC"/>
    <a:srgbClr val="CCFFFF"/>
    <a:srgbClr val="66FFFF"/>
    <a:srgbClr val="E98224"/>
    <a:srgbClr val="FF99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0" autoAdjust="0"/>
    <p:restoredTop sz="84451" autoAdjust="0"/>
  </p:normalViewPr>
  <p:slideViewPr>
    <p:cSldViewPr>
      <p:cViewPr varScale="1">
        <p:scale>
          <a:sx n="229" d="100"/>
          <a:sy n="229" d="100"/>
        </p:scale>
        <p:origin x="26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92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0CABCAE-3DFE-438D-ACAC-31881F090D35}" type="datetime1">
              <a:rPr lang="en-US"/>
              <a:pPr>
                <a:defRPr/>
              </a:pPr>
              <a:t>11/5/19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CE2CE09-0736-4714-AAA6-630A58061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87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6AC3240-E243-45BC-92AE-A42FD9490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38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ヒラギノ角ゴ Pro W3" pitchFamily="-65" charset="-128"/>
        <a:cs typeface="ヒラギノ角ゴ Pro W3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ヒラギノ角ゴ Pro W3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111" charset="-128"/>
        <a:cs typeface="ＭＳ Ｐゴシック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AC3240-E243-45BC-92AE-A42FD94908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3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419100" y="2971800"/>
            <a:ext cx="8305800" cy="146050"/>
            <a:chOff x="419100" y="2597150"/>
            <a:chExt cx="8305800" cy="146050"/>
          </a:xfrm>
        </p:grpSpPr>
        <p:sp>
          <p:nvSpPr>
            <p:cNvPr id="5" name="Rectangle 109"/>
            <p:cNvSpPr>
              <a:spLocks noChangeArrowheads="1"/>
            </p:cNvSpPr>
            <p:nvPr userDrawn="1"/>
          </p:nvSpPr>
          <p:spPr bwMode="auto">
            <a:xfrm>
              <a:off x="419100" y="2597150"/>
              <a:ext cx="8305800" cy="1460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110"/>
            <p:cNvSpPr>
              <a:spLocks noChangeArrowheads="1"/>
            </p:cNvSpPr>
            <p:nvPr userDrawn="1"/>
          </p:nvSpPr>
          <p:spPr bwMode="auto">
            <a:xfrm>
              <a:off x="419100" y="2667000"/>
              <a:ext cx="8305800" cy="76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9B82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84384F-6A1E-2D4A-96FA-2A6A15AA63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1400" y="347771"/>
            <a:ext cx="838200" cy="912707"/>
          </a:xfrm>
          <a:prstGeom prst="rect">
            <a:avLst/>
          </a:prstGeom>
        </p:spPr>
      </p:pic>
      <p:pic>
        <p:nvPicPr>
          <p:cNvPr id="10" name="Picture 2" descr="Image result for okstate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83883"/>
            <a:ext cx="2269477" cy="122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6896100" y="1278980"/>
            <a:ext cx="1828800" cy="365125"/>
          </a:xfrm>
        </p:spPr>
        <p:txBody>
          <a:bodyPr/>
          <a:lstStyle>
            <a:lvl1pPr>
              <a:defRPr sz="2000" b="1">
                <a:solidFill>
                  <a:schemeClr val="accent6">
                    <a:lumMod val="75000"/>
                  </a:schemeClr>
                </a:solidFill>
                <a:latin typeface="Curlz MT" panose="04040404050702020202" pitchFamily="82" charset="0"/>
              </a:defRPr>
            </a:lvl1pPr>
          </a:lstStyle>
          <a:p>
            <a:pPr>
              <a:defRPr/>
            </a:pPr>
            <a:r>
              <a:rPr lang="en-US" dirty="0"/>
              <a:t>TWISTER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9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110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F9B820"/>
              </a:solidFill>
            </a:endParaRPr>
          </a:p>
        </p:txBody>
      </p:sp>
      <p:sp>
        <p:nvSpPr>
          <p:cNvPr id="8" name="Line 20"/>
          <p:cNvSpPr>
            <a:spLocks noChangeShapeType="1"/>
          </p:cNvSpPr>
          <p:nvPr userDrawn="1"/>
        </p:nvSpPr>
        <p:spPr bwMode="auto">
          <a:xfrm>
            <a:off x="152400" y="1066800"/>
            <a:ext cx="8839200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Line 21"/>
          <p:cNvSpPr>
            <a:spLocks noChangeShapeType="1"/>
          </p:cNvSpPr>
          <p:nvPr userDrawn="1"/>
        </p:nvSpPr>
        <p:spPr bwMode="auto">
          <a:xfrm>
            <a:off x="152400" y="6324600"/>
            <a:ext cx="8839200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274638"/>
            <a:ext cx="8759952" cy="792162"/>
          </a:xfrm>
        </p:spPr>
        <p:txBody>
          <a:bodyPr>
            <a:normAutofit/>
          </a:bodyPr>
          <a:lstStyle>
            <a:lvl1pPr algn="l">
              <a:defRPr sz="4000"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953000"/>
          </a:xfrm>
        </p:spPr>
        <p:txBody>
          <a:bodyPr/>
          <a:lstStyle>
            <a:lvl1pPr>
              <a:spcBef>
                <a:spcPts val="200"/>
              </a:spcBef>
              <a:defRPr sz="2800"/>
            </a:lvl1pPr>
            <a:lvl2pPr>
              <a:spcBef>
                <a:spcPts val="200"/>
              </a:spcBef>
              <a:defRPr sz="2600"/>
            </a:lvl2pPr>
            <a:lvl3pPr>
              <a:spcBef>
                <a:spcPts val="200"/>
              </a:spcBef>
              <a:defRPr/>
            </a:lvl3pPr>
            <a:lvl4pPr>
              <a:spcBef>
                <a:spcPts val="2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76600" y="6400800"/>
            <a:ext cx="2895600" cy="365125"/>
          </a:xfrm>
        </p:spPr>
        <p:txBody>
          <a:bodyPr/>
          <a:lstStyle>
            <a:lvl1pPr>
              <a:defRPr sz="2000" b="1">
                <a:solidFill>
                  <a:schemeClr val="accent6">
                    <a:lumMod val="75000"/>
                  </a:schemeClr>
                </a:solidFill>
                <a:latin typeface="Curlz MT" panose="04040404050702020202" pitchFamily="82" charset="0"/>
              </a:defRPr>
            </a:lvl1pPr>
          </a:lstStyle>
          <a:p>
            <a:pPr>
              <a:defRPr/>
            </a:pPr>
            <a:r>
              <a:rPr lang="en-US" dirty="0"/>
              <a:t>TWISTER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81000" cy="365125"/>
          </a:xfrm>
        </p:spPr>
        <p:txBody>
          <a:bodyPr/>
          <a:lstStyle/>
          <a:p>
            <a:pPr>
              <a:defRPr/>
            </a:pPr>
            <a:fld id="{9CC02025-788D-46F2-AC42-D801CE970D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" name="Picture 2" descr="Image result for okstate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24600"/>
            <a:ext cx="990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09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76600" y="6400800"/>
            <a:ext cx="2895600" cy="365125"/>
          </a:xfrm>
        </p:spPr>
        <p:txBody>
          <a:bodyPr/>
          <a:lstStyle>
            <a:lvl1pPr>
              <a:defRPr sz="2000" b="1">
                <a:solidFill>
                  <a:schemeClr val="accent6">
                    <a:lumMod val="75000"/>
                  </a:schemeClr>
                </a:solidFill>
                <a:latin typeface="Curlz MT" panose="04040404050702020202" pitchFamily="82" charset="0"/>
              </a:defRPr>
            </a:lvl1pPr>
          </a:lstStyle>
          <a:p>
            <a:pPr>
              <a:defRPr/>
            </a:pPr>
            <a:r>
              <a:rPr lang="en-US" dirty="0"/>
              <a:t>TWISTER</a:t>
            </a:r>
          </a:p>
        </p:txBody>
      </p:sp>
      <p:pic>
        <p:nvPicPr>
          <p:cNvPr id="11" name="Picture 2" descr="Image result for okstate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24600"/>
            <a:ext cx="990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20"/>
          <p:cNvSpPr>
            <a:spLocks noChangeShapeType="1"/>
          </p:cNvSpPr>
          <p:nvPr userDrawn="1"/>
        </p:nvSpPr>
        <p:spPr bwMode="auto">
          <a:xfrm>
            <a:off x="152400" y="1066800"/>
            <a:ext cx="8839200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274320"/>
            <a:ext cx="8683752" cy="795528"/>
          </a:xfrm>
        </p:spPr>
        <p:txBody>
          <a:bodyPr>
            <a:normAutofit/>
          </a:bodyPr>
          <a:lstStyle>
            <a:lvl1pPr algn="l">
              <a:defRPr sz="3200"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91000" cy="49530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91000" cy="49530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Rectangle 109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Line 21"/>
          <p:cNvSpPr>
            <a:spLocks noChangeShapeType="1"/>
          </p:cNvSpPr>
          <p:nvPr userDrawn="1"/>
        </p:nvSpPr>
        <p:spPr bwMode="auto">
          <a:xfrm>
            <a:off x="152400" y="6324600"/>
            <a:ext cx="8839200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534400" y="6356350"/>
            <a:ext cx="381000" cy="365125"/>
          </a:xfrm>
        </p:spPr>
        <p:txBody>
          <a:bodyPr/>
          <a:lstStyle/>
          <a:p>
            <a:pPr>
              <a:defRPr/>
            </a:pPr>
            <a:fld id="{9CC02025-788D-46F2-AC42-D801CE970D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76600" y="6400800"/>
            <a:ext cx="2895600" cy="365125"/>
          </a:xfrm>
        </p:spPr>
        <p:txBody>
          <a:bodyPr/>
          <a:lstStyle>
            <a:lvl1pPr>
              <a:defRPr sz="2000" b="1">
                <a:solidFill>
                  <a:schemeClr val="accent6">
                    <a:lumMod val="75000"/>
                  </a:schemeClr>
                </a:solidFill>
                <a:latin typeface="Curlz MT" panose="04040404050702020202" pitchFamily="82" charset="0"/>
              </a:defRPr>
            </a:lvl1pPr>
          </a:lstStyle>
          <a:p>
            <a:pPr>
              <a:defRPr/>
            </a:pPr>
            <a:r>
              <a:rPr lang="en-US" dirty="0"/>
              <a:t>TWISTER</a:t>
            </a:r>
          </a:p>
        </p:txBody>
      </p:sp>
      <p:pic>
        <p:nvPicPr>
          <p:cNvPr id="21" name="Picture 2" descr="Image result for okstate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24600"/>
            <a:ext cx="990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0"/>
          <p:cNvSpPr>
            <a:spLocks noChangeShapeType="1"/>
          </p:cNvSpPr>
          <p:nvPr userDrawn="1"/>
        </p:nvSpPr>
        <p:spPr bwMode="auto">
          <a:xfrm>
            <a:off x="152400" y="1066800"/>
            <a:ext cx="8839200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274638"/>
            <a:ext cx="8683752" cy="795528"/>
          </a:xfrm>
        </p:spPr>
        <p:txBody>
          <a:bodyPr>
            <a:normAutofit/>
          </a:bodyPr>
          <a:lstStyle>
            <a:lvl1pPr algn="l">
              <a:defRPr sz="32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41438"/>
            <a:ext cx="41925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981200"/>
            <a:ext cx="4192588" cy="43434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41438"/>
            <a:ext cx="4194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194175" cy="43434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09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Line 21"/>
          <p:cNvSpPr>
            <a:spLocks noChangeShapeType="1"/>
          </p:cNvSpPr>
          <p:nvPr userDrawn="1"/>
        </p:nvSpPr>
        <p:spPr bwMode="auto">
          <a:xfrm>
            <a:off x="152400" y="6324600"/>
            <a:ext cx="8839200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Slide Number Placeholder 17"/>
          <p:cNvSpPr txBox="1">
            <a:spLocks/>
          </p:cNvSpPr>
          <p:nvPr userDrawn="1"/>
        </p:nvSpPr>
        <p:spPr>
          <a:xfrm>
            <a:off x="8534400" y="635635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fld id="{9CC02025-788D-46F2-AC42-D801CE970D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76600" y="6400800"/>
            <a:ext cx="2895600" cy="365125"/>
          </a:xfrm>
        </p:spPr>
        <p:txBody>
          <a:bodyPr/>
          <a:lstStyle>
            <a:lvl1pPr>
              <a:defRPr sz="2000" b="1">
                <a:solidFill>
                  <a:schemeClr val="accent6">
                    <a:lumMod val="75000"/>
                  </a:schemeClr>
                </a:solidFill>
                <a:latin typeface="Curlz MT" panose="04040404050702020202" pitchFamily="82" charset="0"/>
              </a:defRPr>
            </a:lvl1pPr>
          </a:lstStyle>
          <a:p>
            <a:pPr>
              <a:defRPr/>
            </a:pPr>
            <a:r>
              <a:rPr lang="en-US" dirty="0"/>
              <a:t>TWISTER</a:t>
            </a:r>
          </a:p>
        </p:txBody>
      </p:sp>
      <p:pic>
        <p:nvPicPr>
          <p:cNvPr id="19" name="Picture 2" descr="Image result for okstate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24600"/>
            <a:ext cx="990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0"/>
          <p:cNvSpPr>
            <a:spLocks noChangeShapeType="1"/>
          </p:cNvSpPr>
          <p:nvPr userDrawn="1"/>
        </p:nvSpPr>
        <p:spPr bwMode="auto">
          <a:xfrm>
            <a:off x="152400" y="1066800"/>
            <a:ext cx="8839200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274638"/>
            <a:ext cx="8607552" cy="795528"/>
          </a:xfrm>
        </p:spPr>
        <p:txBody>
          <a:bodyPr>
            <a:normAutofit/>
          </a:bodyPr>
          <a:lstStyle>
            <a:lvl1pPr algn="l">
              <a:defRPr sz="32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9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Line 21"/>
          <p:cNvSpPr>
            <a:spLocks noChangeShapeType="1"/>
          </p:cNvSpPr>
          <p:nvPr userDrawn="1"/>
        </p:nvSpPr>
        <p:spPr bwMode="auto">
          <a:xfrm>
            <a:off x="152400" y="6324600"/>
            <a:ext cx="8839200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7"/>
          <p:cNvSpPr txBox="1">
            <a:spLocks/>
          </p:cNvSpPr>
          <p:nvPr userDrawn="1"/>
        </p:nvSpPr>
        <p:spPr>
          <a:xfrm>
            <a:off x="8534400" y="6340475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fld id="{9CC02025-788D-46F2-AC42-D801CE970D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76600" y="6400800"/>
            <a:ext cx="2895600" cy="365125"/>
          </a:xfrm>
        </p:spPr>
        <p:txBody>
          <a:bodyPr/>
          <a:lstStyle>
            <a:lvl1pPr>
              <a:defRPr sz="2000" b="1">
                <a:solidFill>
                  <a:schemeClr val="accent6">
                    <a:lumMod val="75000"/>
                  </a:schemeClr>
                </a:solidFill>
                <a:latin typeface="Curlz MT" panose="04040404050702020202" pitchFamily="82" charset="0"/>
              </a:defRPr>
            </a:lvl1pPr>
          </a:lstStyle>
          <a:p>
            <a:pPr>
              <a:defRPr/>
            </a:pPr>
            <a:r>
              <a:rPr lang="en-US" dirty="0"/>
              <a:t>TWISTER</a:t>
            </a:r>
          </a:p>
        </p:txBody>
      </p:sp>
      <p:pic>
        <p:nvPicPr>
          <p:cNvPr id="17" name="Picture 2" descr="Image result for okstate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24600"/>
            <a:ext cx="990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152400" y="1066800"/>
            <a:ext cx="8839200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Line 21"/>
          <p:cNvSpPr>
            <a:spLocks noChangeShapeType="1"/>
          </p:cNvSpPr>
          <p:nvPr userDrawn="1"/>
        </p:nvSpPr>
        <p:spPr bwMode="auto">
          <a:xfrm>
            <a:off x="152400" y="6324600"/>
            <a:ext cx="8839200" cy="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09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458200" y="6356350"/>
            <a:ext cx="381000" cy="365125"/>
          </a:xfrm>
        </p:spPr>
        <p:txBody>
          <a:bodyPr/>
          <a:lstStyle/>
          <a:p>
            <a:pPr>
              <a:defRPr/>
            </a:pPr>
            <a:fld id="{9CC02025-788D-46F2-AC42-D801CE970D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76600" y="6400800"/>
            <a:ext cx="2895600" cy="365125"/>
          </a:xfrm>
        </p:spPr>
        <p:txBody>
          <a:bodyPr/>
          <a:lstStyle>
            <a:lvl1pPr>
              <a:defRPr sz="2000" b="1">
                <a:solidFill>
                  <a:schemeClr val="accent6">
                    <a:lumMod val="75000"/>
                  </a:schemeClr>
                </a:solidFill>
                <a:latin typeface="Curlz MT" panose="04040404050702020202" pitchFamily="82" charset="0"/>
              </a:defRPr>
            </a:lvl1pPr>
          </a:lstStyle>
          <a:p>
            <a:pPr>
              <a:defRPr/>
            </a:pPr>
            <a:r>
              <a:rPr lang="en-US" dirty="0"/>
              <a:t>TWISTER</a:t>
            </a:r>
          </a:p>
        </p:txBody>
      </p:sp>
      <p:pic>
        <p:nvPicPr>
          <p:cNvPr id="15" name="Picture 2" descr="Image result for okstate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24600"/>
            <a:ext cx="990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5256609" y="0"/>
            <a:ext cx="388501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9" name="Rectangle 8" descr="Rectangle"/>
          <p:cNvSpPr/>
          <p:nvPr/>
        </p:nvSpPr>
        <p:spPr>
          <a:xfrm>
            <a:off x="5441753" y="228600"/>
            <a:ext cx="3514725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6430" y="3200400"/>
            <a:ext cx="2949178" cy="1752600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4"/>
            <a:ext cx="5256608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26430" y="5029200"/>
            <a:ext cx="2949178" cy="1374648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18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TWISTER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C02025-788D-46F2-AC42-D801CE970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2" r:id="rId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9200"/>
            <a:ext cx="8305800" cy="1927225"/>
          </a:xfrm>
        </p:spPr>
        <p:txBody>
          <a:bodyPr/>
          <a:lstStyle/>
          <a:p>
            <a:r>
              <a:rPr lang="en-US" sz="4000" dirty="0" err="1"/>
              <a:t>mmWave</a:t>
            </a:r>
            <a:r>
              <a:rPr lang="en-US" sz="4000" dirty="0"/>
              <a:t> Doppler Emulator for UAVs</a:t>
            </a:r>
            <a:endParaRPr lang="en-US" sz="40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2438400"/>
          </a:xfrm>
        </p:spPr>
        <p:txBody>
          <a:bodyPr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>
                <a:solidFill>
                  <a:schemeClr val="tx1"/>
                </a:solidFill>
              </a:rPr>
              <a:t>Amit, Collin, </a:t>
            </a:r>
            <a:r>
              <a:rPr lang="en-US" sz="2400" b="1" dirty="0">
                <a:solidFill>
                  <a:schemeClr val="tx1"/>
                </a:solidFill>
              </a:rPr>
              <a:t>Scott, Paul and </a:t>
            </a:r>
            <a:r>
              <a:rPr lang="en-US" sz="2400" b="1" dirty="0" err="1">
                <a:solidFill>
                  <a:schemeClr val="tx1"/>
                </a:solidFill>
              </a:rPr>
              <a:t>Arifur</a:t>
            </a:r>
            <a:endParaRPr lang="en-US" sz="2400" b="1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1100" b="1" dirty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sz="11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TWISTER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(Transformative Wireless Innovative Sciences, Technologies and Engineering Research)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Electrical and Computer Engineering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Oklahoma State University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Sep. 2019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twister.okstate.edu</a:t>
            </a:r>
            <a:endParaRPr lang="en-US" sz="2400" b="1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62800" y="1290935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6600"/>
                </a:solidFill>
                <a:latin typeface="Curlz MT" panose="04040404050702020202" pitchFamily="82" charset="0"/>
              </a:rPr>
              <a:t>TWISTER</a:t>
            </a:r>
            <a:endParaRPr lang="en-US" sz="2000" b="1" dirty="0">
              <a:solidFill>
                <a:srgbClr val="FF6600"/>
              </a:solidFill>
              <a:latin typeface="Curlz MT" panose="040404040507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E2AB-0D40-D64C-A2B4-39471F7A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B54A-15EC-284A-AB04-E8337B1E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Xxx</a:t>
            </a:r>
          </a:p>
          <a:p>
            <a:pPr>
              <a:lnSpc>
                <a:spcPct val="150000"/>
              </a:lnSpc>
            </a:pPr>
            <a:r>
              <a:rPr lang="en-US" sz="3200" dirty="0" err="1"/>
              <a:t>Yyy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501D9-F4BA-5448-8F32-A29AB725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02025-788D-46F2-AC42-D801CE970D1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TWISTER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9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Twister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02025-788D-46F2-AC42-D801CE970D1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TWISTER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6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TWISTER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429260"/>
            <a:ext cx="381000" cy="365125"/>
          </a:xfrm>
        </p:spPr>
        <p:txBody>
          <a:bodyPr/>
          <a:lstStyle/>
          <a:p>
            <a:pPr>
              <a:defRPr/>
            </a:pPr>
            <a:fld id="{9CC02025-788D-46F2-AC42-D801CE970D1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96300"/>
      </p:ext>
    </p:extLst>
  </p:cSld>
  <p:clrMapOvr>
    <a:masterClrMapping/>
  </p:clrMapOvr>
</p:sld>
</file>

<file path=ppt/theme/theme1.xml><?xml version="1.0" encoding="utf-8"?>
<a:theme xmlns:a="http://schemas.openxmlformats.org/drawingml/2006/main" name="NYU-Pol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7704</TotalTime>
  <Words>30</Words>
  <Application>Microsoft Macintosh PowerPoint</Application>
  <PresentationFormat>Letter Paper (8.5x11 in)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ヒラギノ角ゴ Pro W3</vt:lpstr>
      <vt:lpstr>Arial</vt:lpstr>
      <vt:lpstr>Calibri</vt:lpstr>
      <vt:lpstr>Curlz MT</vt:lpstr>
      <vt:lpstr>NYU-Poly-Template</vt:lpstr>
      <vt:lpstr>mmWave Doppler Emulator for UAVs</vt:lpstr>
      <vt:lpstr>Outline</vt:lpstr>
      <vt:lpstr>Twister Template</vt:lpstr>
      <vt:lpstr>THANKS!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Sabit EKin</dc:creator>
  <cp:lastModifiedBy>Microsoft Office User</cp:lastModifiedBy>
  <cp:revision>1500</cp:revision>
  <cp:lastPrinted>2019-07-29T07:39:08Z</cp:lastPrinted>
  <dcterms:created xsi:type="dcterms:W3CDTF">2009-10-21T20:39:34Z</dcterms:created>
  <dcterms:modified xsi:type="dcterms:W3CDTF">2019-11-05T19:02:15Z</dcterms:modified>
</cp:coreProperties>
</file>