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19" autoAdjust="0"/>
  </p:normalViewPr>
  <p:slideViewPr>
    <p:cSldViewPr snapToGrid="0">
      <p:cViewPr varScale="1">
        <p:scale>
          <a:sx n="65" d="100"/>
          <a:sy n="65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3989-D147-2746-86BB-68B6078F4FCB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CFC06-5698-4441-B1E5-B990CCA35FD2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32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 morning everyone we are the team for the project wheels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CFC06-5698-4441-B1E5-B990CCA35FD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5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During this project we will focus on the Paralympic sport Wheelchair basketball. During both training and matches some players have IMU’s on their wheelchair. </a:t>
            </a:r>
            <a:r>
              <a:rPr lang="en-US" noProof="0" dirty="0"/>
              <a:t>An IMU (internal measurement unit) consists of combination of accelerometers &amp; gyroscopes. These measure the acceleration and rotations of the sensor. This data can be used to calculate speed and movement.</a:t>
            </a:r>
            <a:br>
              <a:rPr lang="en-GB" noProof="0" dirty="0"/>
            </a:br>
            <a:r>
              <a:rPr lang="en-GB" noProof="0" dirty="0"/>
              <a:t>During this project we will use the RAW data of the IMU’s. To detect collisions and how much effort a training or match is. With this data we can prevent overload on the players so that there will be less injuries.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CFC06-5698-4441-B1E5-B990CCA35F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83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Looking forward we will have a few meetings this week. We will analyse the data. And we will start writing our plan of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CFC06-5698-4441-B1E5-B990CCA35F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9BD78-08DF-3648-8A23-5FF622B88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614DF-4430-9046-BB5F-0A3666984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751C59-BA7C-EC4D-B91A-EEA81655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1C0881-DEDB-F545-97D9-D28BA092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9DF25B-D5B0-4648-9FE9-9A475FBB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20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EA215-8CC5-1B47-8399-C9208708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288C4C-DC5E-064C-A4C3-B081E0448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4A8E9C-F337-534A-BCA2-FC5741DC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73343B-8B98-CB43-9737-955D8266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5D650A-AE7F-F34C-A92F-50CC005C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6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686384C-B30F-B647-B58D-5D057FCF4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6181E0-F478-D641-94FA-A7A7AB7A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0F5F2E-E4DB-CF4F-ABD2-2C322088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6E6801-E365-304F-88EB-F5CFC794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615146-D1A9-EC4B-B4A9-A02C9445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00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DA7C9-169D-CA4E-83D7-9555EF0E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82CEFC-A5D5-6945-A6F4-F798759A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C79CAB-718C-1342-87D5-90F5669F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5ED4DC-BA4B-3445-B720-945511C3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19AEB2-37BE-694B-B4E7-39A7B65A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10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B7EA3-0BA2-4B44-A537-CED8EF9F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2627DC-A8FD-6947-8E41-382D6C86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D007F3-78E7-5E4A-8EA4-ACA1CB43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0409F8-FF07-2F48-BA88-74530245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FF82EA-D463-CA47-92F2-A0563CCF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50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D3940-FA89-F940-9D5C-1DE73561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94F0C6-8432-564B-B985-074F24A17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255ED47-946C-C441-9F7C-45199C31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FFC242-2467-F645-BC64-1ECEA8DA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6030951-60F1-1948-AB7A-525FCDCD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CAA091-5771-A54E-A645-308DDC94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1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3435E-A205-8A48-9630-C3D95F28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619013-B05D-2A46-AF98-870863A94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711C00-CBD3-1145-A180-C1515EBD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9F61539-21FD-784E-9BE0-EBFD1989D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3EC92A3-5B12-6148-8A46-50BBA103D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C6A65FF-0DE9-3643-B092-7D7AD4E6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472DC44-9492-1B4E-84EF-C5A4AB89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15BDFF2-F358-F742-A384-F308792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6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02282-8811-D345-B014-B1141847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940A7E7-A615-964F-9C04-0C5AF2DE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C335A9-D0DB-AE4C-961F-A3668370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04937DE-CCBD-1949-B573-2E2AC381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486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4C445D3-C799-394B-BB6C-CB68C67B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BD1F967-7EEB-9B40-B9D8-6EC3EE7C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A5FDC5-1645-5244-BF3E-31B44527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0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9CF14-306A-634E-9215-0EE9BD05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378DF9-61A7-B240-9A82-B5A4433F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678A0C-5092-AC4C-8D66-EAE852BA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81F4DC-51B4-384E-BAD9-F11237F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41CADE-FE9C-2540-813B-E4EE5FDE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34685E-88B9-A841-B93C-98842EDE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15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B2CE0-9079-6C4B-B52A-63725EFE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00216B6-47EF-824B-867E-FCD353DCB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18717F-A8F8-4D4A-A47E-14ED4A99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7551E6-A52C-974B-A2C0-E27BDE94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7F1FCB-1A58-9146-BCE4-10999447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EE4206-9CA9-4946-9571-84E899F4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1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FE7680-4916-B143-848A-0F5D4E2F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A779C0-4641-3B44-9C12-664CCF5D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FBA445-201A-2C46-91C9-DADC9D346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F0FC-6491-7546-AFE4-BAC53D933D95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C8919E-D27F-6144-9C34-4A3F45A85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0B61DE-791C-5141-B5EB-F27303E4D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9785-036D-CD48-A627-6022409FD6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202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B2E7F3-EB4F-F742-BA5E-5D43B0F43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6" y="1207477"/>
            <a:ext cx="4944180" cy="2110154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Project wheels</a:t>
            </a:r>
          </a:p>
        </p:txBody>
      </p:sp>
      <p:pic>
        <p:nvPicPr>
          <p:cNvPr id="4" name="Afbeelding 4" descr="Un jugador de baloncesto&#10;&#10;Descripción generada automáticamente con confianza baja">
            <a:extLst>
              <a:ext uri="{FF2B5EF4-FFF2-40B4-BE49-F238E27FC236}">
                <a16:creationId xmlns:a16="http://schemas.microsoft.com/office/drawing/2014/main" id="{1BB806A8-32F5-E547-87C4-15B558C1F0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1" r="3227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224E8D3-41DD-4EFE-AD83-6B1B2338C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06" y="5097807"/>
            <a:ext cx="3529036" cy="12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7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8EED7AF-1AE7-564C-AA11-10C201A4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0756D4-30B8-7842-A9E5-E93FBBF25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802404" cy="3563159"/>
          </a:xfrm>
        </p:spPr>
        <p:txBody>
          <a:bodyPr>
            <a:normAutofit/>
          </a:bodyPr>
          <a:lstStyle/>
          <a:p>
            <a:r>
              <a:rPr lang="nl-NL" sz="2400" dirty="0"/>
              <a:t>Martijn (electrical eng.)</a:t>
            </a:r>
          </a:p>
          <a:p>
            <a:r>
              <a:rPr lang="nl-NL" sz="2400" dirty="0"/>
              <a:t>Jake (software eng.)</a:t>
            </a:r>
          </a:p>
          <a:p>
            <a:r>
              <a:rPr lang="nl-NL" sz="2400" dirty="0"/>
              <a:t>Sjoerd (software eng.)</a:t>
            </a:r>
          </a:p>
          <a:p>
            <a:r>
              <a:rPr lang="nl-NL" sz="2400" dirty="0"/>
              <a:t>Collin (electrical eng.)</a:t>
            </a:r>
          </a:p>
          <a:p>
            <a:r>
              <a:rPr lang="nl-NL" sz="2400" dirty="0"/>
              <a:t>Alex (informatic/software eng.)</a:t>
            </a:r>
          </a:p>
          <a:p>
            <a:r>
              <a:rPr lang="nl-NL" sz="2400" dirty="0"/>
              <a:t>Daan (human movement tech.)</a:t>
            </a:r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E25B90AA-B6A6-3044-BE00-5439EB21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92" y="4264703"/>
            <a:ext cx="4802404" cy="172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0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7C16F3-4E1F-5947-A5F6-54CF9013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EFFFF"/>
                </a:solidFill>
              </a:rPr>
              <a:t>Project </a:t>
            </a:r>
          </a:p>
        </p:txBody>
      </p:sp>
      <p:pic>
        <p:nvPicPr>
          <p:cNvPr id="13" name="Afbeelding 4">
            <a:extLst>
              <a:ext uri="{FF2B5EF4-FFF2-40B4-BE49-F238E27FC236}">
                <a16:creationId xmlns:a16="http://schemas.microsoft.com/office/drawing/2014/main" id="{D1C5748D-A9D4-4241-9D81-CA94AC91B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6" y="916408"/>
            <a:ext cx="3343407" cy="1203626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981228-BBDE-2B4E-B93F-F0173789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GB" sz="2400"/>
              <a:t>Introduction</a:t>
            </a:r>
          </a:p>
          <a:p>
            <a:r>
              <a:rPr lang="en-GB" sz="2400"/>
              <a:t>Problem description</a:t>
            </a:r>
          </a:p>
          <a:p>
            <a:endParaRPr lang="nl-NL" sz="2400"/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E95C49A7-E4AB-BA45-9A37-A7B58DFB0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00" y="3062772"/>
            <a:ext cx="4116613" cy="2994837"/>
          </a:xfrm>
          <a:prstGeom prst="rect">
            <a:avLst/>
          </a:prstGeom>
        </p:spPr>
      </p:pic>
      <p:pic>
        <p:nvPicPr>
          <p:cNvPr id="5" name="Afbeelding 6">
            <a:extLst>
              <a:ext uri="{FF2B5EF4-FFF2-40B4-BE49-F238E27FC236}">
                <a16:creationId xmlns:a16="http://schemas.microsoft.com/office/drawing/2014/main" id="{0D5DA6F5-B690-A44C-A434-0324BE999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17" y="4011703"/>
            <a:ext cx="4132126" cy="18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729120-0A01-EA4B-B434-59A908E9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rgbClr val="FFFFFF"/>
                </a:solidFill>
              </a:rPr>
              <a:t>What are we going to 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44EDE1-2CB9-E042-8348-BFB305CE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nl-NL" sz="2400">
                <a:solidFill>
                  <a:srgbClr val="FEFFFF"/>
                </a:solidFill>
              </a:rPr>
              <a:t>This week we already got some meetings planned. </a:t>
            </a:r>
          </a:p>
          <a:p>
            <a:r>
              <a:rPr lang="nl-NL" sz="2400">
                <a:solidFill>
                  <a:srgbClr val="FEFFFF"/>
                </a:solidFill>
              </a:rPr>
              <a:t>Getting a closer look at the data</a:t>
            </a:r>
          </a:p>
          <a:p>
            <a:r>
              <a:rPr lang="nl-NL" sz="2400">
                <a:solidFill>
                  <a:srgbClr val="FEFFFF"/>
                </a:solidFill>
              </a:rPr>
              <a:t>Getting ideas for a game plan</a:t>
            </a:r>
          </a:p>
          <a:p>
            <a:endParaRPr lang="nl-NL" sz="2400">
              <a:solidFill>
                <a:srgbClr val="FEFFFF"/>
              </a:solidFill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2BB801D-5BC2-4BA2-A760-AB972DE5C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8" y="2092256"/>
            <a:ext cx="6539075" cy="235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75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2" ma:contentTypeDescription="Een nieuw document maken." ma:contentTypeScope="" ma:versionID="1d1cf281633bcbbd2281a09500c85b03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9e007a371824f0b3bd284a5e3cb36f80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FCC0E2-E960-4876-B5A7-BEFA0B4053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9825DD-C566-44A5-B6E3-FDB376C941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b1c9c-36f2-4954-935c-bb51e87f1a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16ADAB-E4F4-445D-8DF1-5D901621871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216</Words>
  <Application>Microsoft Office PowerPoint</Application>
  <PresentationFormat>Panorámica</PresentationFormat>
  <Paragraphs>22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Project wheels</vt:lpstr>
      <vt:lpstr>Introduction</vt:lpstr>
      <vt:lpstr>Project </vt:lpstr>
      <vt:lpstr>What are we going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wheels</dc:title>
  <dc:creator>Daan Gielen</dc:creator>
  <cp:lastModifiedBy>Alejandro Oliver</cp:lastModifiedBy>
  <cp:revision>4</cp:revision>
  <dcterms:created xsi:type="dcterms:W3CDTF">2021-09-04T09:31:37Z</dcterms:created>
  <dcterms:modified xsi:type="dcterms:W3CDTF">2021-09-05T12:29:20Z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