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f3b79f2e8_1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f3b79f2e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75" y="1322863"/>
            <a:ext cx="4876800" cy="487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 flipH="1" rot="10800000">
            <a:off x="4539850" y="2361163"/>
            <a:ext cx="757500" cy="75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56" name="Google Shape;56;p13"/>
          <p:cNvCxnSpPr/>
          <p:nvPr/>
        </p:nvCxnSpPr>
        <p:spPr>
          <a:xfrm>
            <a:off x="5057425" y="2901538"/>
            <a:ext cx="553500" cy="36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5458525" y="3115213"/>
            <a:ext cx="2375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overlap gap width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991750" y="506813"/>
            <a:ext cx="3160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Left Intersection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Tile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325" y="1474388"/>
            <a:ext cx="4876800" cy="487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3183950" y="4302138"/>
            <a:ext cx="2832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3412550" y="3748763"/>
            <a:ext cx="2375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gap width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6069450" y="6051438"/>
            <a:ext cx="9357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3793550" y="5839188"/>
            <a:ext cx="2375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half strand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width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2129875" y="1245788"/>
            <a:ext cx="487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3379525" y="1474388"/>
            <a:ext cx="2375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tile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size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991750" y="506813"/>
            <a:ext cx="31605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Parallel Vertical Tile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