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32918400" cy="51206400"/>
  <p:defaultTextStyle>
    <a:defPPr>
      <a:defRPr lang="en-US"/>
    </a:defPPr>
    <a:lvl1pPr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1pPr>
    <a:lvl2pPr marL="301432"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2pPr>
    <a:lvl3pPr marL="602864"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3pPr>
    <a:lvl4pPr marL="904296"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4pPr>
    <a:lvl5pPr marL="1205728" algn="l" rtl="0" fontAlgn="base">
      <a:spcBef>
        <a:spcPct val="0"/>
      </a:spcBef>
      <a:spcAft>
        <a:spcPct val="0"/>
      </a:spcAft>
      <a:defRPr sz="2110" kern="1200">
        <a:solidFill>
          <a:schemeClr val="tx1"/>
        </a:solidFill>
        <a:latin typeface="Helvetica" pitchFamily="2" charset="0"/>
        <a:ea typeface="ＭＳ Ｐゴシック" panose="020B0600070205080204" pitchFamily="34" charset="-128"/>
        <a:cs typeface="+mn-cs"/>
      </a:defRPr>
    </a:lvl5pPr>
    <a:lvl6pPr marL="1507160"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6pPr>
    <a:lvl7pPr marL="1808592"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7pPr>
    <a:lvl8pPr marL="2110024"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8pPr>
    <a:lvl9pPr marL="2411456" algn="l" defTabSz="602864" rtl="0" eaLnBrk="1" latinLnBrk="0" hangingPunct="1">
      <a:defRPr sz="211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78" userDrawn="1">
          <p15:clr>
            <a:srgbClr val="A4A3A4"/>
          </p15:clr>
        </p15:guide>
        <p15:guide id="2" orient="horz" pos="13088" userDrawn="1">
          <p15:clr>
            <a:srgbClr val="A4A3A4"/>
          </p15:clr>
        </p15:guide>
        <p15:guide id="3" orient="horz" pos="6168" userDrawn="1">
          <p15:clr>
            <a:srgbClr val="A4A3A4"/>
          </p15:clr>
        </p15:guide>
        <p15:guide id="4" orient="horz" pos="1419" userDrawn="1">
          <p15:clr>
            <a:srgbClr val="A4A3A4"/>
          </p15:clr>
        </p15:guide>
        <p15:guide id="5" pos="5040" userDrawn="1">
          <p15:clr>
            <a:srgbClr val="A4A3A4"/>
          </p15:clr>
        </p15:guide>
        <p15:guide id="6" pos="5640" userDrawn="1">
          <p15:clr>
            <a:srgbClr val="A4A3A4"/>
          </p15:clr>
        </p15:guide>
        <p15:guide id="7" pos="9843" userDrawn="1">
          <p15:clr>
            <a:srgbClr val="A4A3A4"/>
          </p15:clr>
        </p15:guide>
        <p15:guide id="8" pos="15696" userDrawn="1">
          <p15:clr>
            <a:srgbClr val="A4A3A4"/>
          </p15:clr>
        </p15:guide>
        <p15:guide id="9" pos="739" userDrawn="1">
          <p15:clr>
            <a:srgbClr val="A4A3A4"/>
          </p15:clr>
        </p15:guide>
        <p15:guide id="10" pos="10392" userDrawn="1">
          <p15:clr>
            <a:srgbClr val="A4A3A4"/>
          </p15:clr>
        </p15:guide>
        <p15:guide id="11" pos="15096" userDrawn="1">
          <p15:clr>
            <a:srgbClr val="A4A3A4"/>
          </p15:clr>
        </p15:guide>
        <p15:guide id="12" pos="19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2FF"/>
    <a:srgbClr val="0047B3"/>
    <a:srgbClr val="0066FF"/>
    <a:srgbClr val="0000FF"/>
    <a:srgbClr val="0040FF"/>
    <a:srgbClr val="0080FF"/>
    <a:srgbClr val="004FA2"/>
    <a:srgbClr val="004BA3"/>
    <a:srgbClr val="A3ECE6"/>
    <a:srgbClr val="9AB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58"/>
    <p:restoredTop sz="92721"/>
  </p:normalViewPr>
  <p:slideViewPr>
    <p:cSldViewPr snapToGrid="0">
      <p:cViewPr varScale="1">
        <p:scale>
          <a:sx n="37" d="100"/>
          <a:sy n="37" d="100"/>
        </p:scale>
        <p:origin x="2088" y="224"/>
      </p:cViewPr>
      <p:guideLst>
        <p:guide orient="horz" pos="478"/>
        <p:guide orient="horz" pos="13088"/>
        <p:guide orient="horz" pos="6168"/>
        <p:guide orient="horz" pos="1419"/>
        <p:guide pos="5040"/>
        <p:guide pos="5640"/>
        <p:guide pos="9843"/>
        <p:guide pos="15696"/>
        <p:guide pos="739"/>
        <p:guide pos="10392"/>
        <p:guide pos="15096"/>
        <p:guide pos="1984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A3F748-CB9B-ED0A-9E9C-36DC7B97D126}"/>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3CE4DBE0-EC70-4B94-942F-2A801D66DA99}"/>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E44E51C-57D0-6B4C-9C03-A3E12CE0FF75}" type="datetime1">
              <a:rPr lang="en-US" altLang="en-US"/>
              <a:pPr/>
              <a:t>4/27/23</a:t>
            </a:fld>
            <a:endParaRPr lang="en-US" altLang="en-US"/>
          </a:p>
        </p:txBody>
      </p:sp>
      <p:sp>
        <p:nvSpPr>
          <p:cNvPr id="4" name="Slide Image Placeholder 3">
            <a:extLst>
              <a:ext uri="{FF2B5EF4-FFF2-40B4-BE49-F238E27FC236}">
                <a16:creationId xmlns:a16="http://schemas.microsoft.com/office/drawing/2014/main" id="{96C7E42F-F00A-B175-2F3C-43DD0F1512CF}"/>
              </a:ext>
            </a:extLst>
          </p:cNvPr>
          <p:cNvSpPr>
            <a:spLocks noGrp="1" noRot="1" noChangeAspect="1"/>
          </p:cNvSpPr>
          <p:nvPr>
            <p:ph type="sldImg" idx="2"/>
          </p:nvPr>
        </p:nvSpPr>
        <p:spPr>
          <a:xfrm>
            <a:off x="2057400" y="3840163"/>
            <a:ext cx="288036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8F6544F1-7FE4-08AE-5BF7-3D093F810310}"/>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FFEBA-9649-61BD-425F-D81B61DC8AA4}"/>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C8C758C2-5511-C81C-1448-C2F60BA1ED1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5290EA6-7830-1D4A-92DB-A5964639C98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pitchFamily="-111" charset="-128"/>
      </a:defRPr>
    </a:lvl1pPr>
    <a:lvl2pPr marL="301432"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2pPr>
    <a:lvl3pPr marL="602864"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3pPr>
    <a:lvl4pPr marL="904296"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4pPr>
    <a:lvl5pPr marL="1205728" algn="l" defTabSz="301432" rtl="0" eaLnBrk="0" fontAlgn="base" hangingPunct="0">
      <a:spcBef>
        <a:spcPct val="30000"/>
      </a:spcBef>
      <a:spcAft>
        <a:spcPct val="0"/>
      </a:spcAft>
      <a:defRPr sz="791" kern="1200">
        <a:solidFill>
          <a:schemeClr val="tx1"/>
        </a:solidFill>
        <a:latin typeface="+mn-lt"/>
        <a:ea typeface="ＭＳ Ｐゴシック" pitchFamily="-111" charset="-128"/>
        <a:cs typeface="ＭＳ Ｐゴシック" charset="0"/>
      </a:defRPr>
    </a:lvl5pPr>
    <a:lvl6pPr marL="1507160" algn="l" defTabSz="301432" rtl="0" eaLnBrk="1" latinLnBrk="0" hangingPunct="1">
      <a:defRPr sz="791" kern="1200">
        <a:solidFill>
          <a:schemeClr val="tx1"/>
        </a:solidFill>
        <a:latin typeface="+mn-lt"/>
        <a:ea typeface="+mn-ea"/>
        <a:cs typeface="+mn-cs"/>
      </a:defRPr>
    </a:lvl6pPr>
    <a:lvl7pPr marL="1808592" algn="l" defTabSz="301432" rtl="0" eaLnBrk="1" latinLnBrk="0" hangingPunct="1">
      <a:defRPr sz="791" kern="1200">
        <a:solidFill>
          <a:schemeClr val="tx1"/>
        </a:solidFill>
        <a:latin typeface="+mn-lt"/>
        <a:ea typeface="+mn-ea"/>
        <a:cs typeface="+mn-cs"/>
      </a:defRPr>
    </a:lvl7pPr>
    <a:lvl8pPr marL="2110024" algn="l" defTabSz="301432" rtl="0" eaLnBrk="1" latinLnBrk="0" hangingPunct="1">
      <a:defRPr sz="791" kern="1200">
        <a:solidFill>
          <a:schemeClr val="tx1"/>
        </a:solidFill>
        <a:latin typeface="+mn-lt"/>
        <a:ea typeface="+mn-ea"/>
        <a:cs typeface="+mn-cs"/>
      </a:defRPr>
    </a:lvl8pPr>
    <a:lvl9pPr marL="2411456" algn="l" defTabSz="301432" rtl="0" eaLnBrk="1" latinLnBrk="0" hangingPunct="1">
      <a:defRPr sz="7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2276B0C5-E122-407D-5090-5D4FC1A43ED2}"/>
              </a:ext>
            </a:extLst>
          </p:cNvPr>
          <p:cNvSpPr>
            <a:spLocks noGrp="1" noRot="1" noChangeAspect="1"/>
          </p:cNvSpPr>
          <p:nvPr>
            <p:ph type="sldImg"/>
          </p:nvPr>
        </p:nvSpPr>
        <p:spPr bwMode="auto">
          <a:xfrm>
            <a:off x="2057400" y="3840163"/>
            <a:ext cx="288036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44785E33-31FE-B25F-ECB2-00876BA84C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ja-JP" sz="9600" dirty="0">
                <a:latin typeface="Calibri" panose="020F0502020204030204" pitchFamily="34" charset="0"/>
                <a:cs typeface="Calibri" panose="020F0502020204030204" pitchFamily="34" charset="0"/>
              </a:rPr>
              <a:t>“</a:t>
            </a:r>
            <a:r>
              <a:rPr lang="en-US" sz="9600" b="0" i="0" dirty="0">
                <a:solidFill>
                  <a:srgbClr val="495057"/>
                </a:solidFill>
                <a:effectLst/>
                <a:latin typeface="system-ui"/>
              </a:rPr>
              <a:t>“executive” summary that succinctly describes the most important findings and recommendations in a manner that entices the viewer/reader to engage more with your poster or report?</a:t>
            </a:r>
          </a:p>
          <a:p>
            <a:pPr marL="457200" indent="-457200" eaLnBrk="1" hangingPunct="1">
              <a:spcBef>
                <a:spcPct val="50000"/>
              </a:spcBef>
              <a:buFont typeface="Arial" panose="020B0604020202020204" pitchFamily="34" charset="0"/>
              <a:buChar char="•"/>
            </a:pPr>
            <a:endParaRPr lang="en-US" altLang="ja-JP" sz="9600" dirty="0">
              <a:latin typeface="Calibri" panose="020F0502020204030204" pitchFamily="34" charset="0"/>
              <a:cs typeface="Calibri" panose="020F0502020204030204" pitchFamily="34" charset="0"/>
            </a:endParaRPr>
          </a:p>
          <a:p>
            <a:pPr marL="457200" marR="0" lvl="0" indent="-457200" algn="l" defTabSz="301432" rtl="0" eaLnBrk="1" fontAlgn="base" latinLnBrk="0" hangingPunct="1">
              <a:lnSpc>
                <a:spcPct val="100000"/>
              </a:lnSpc>
              <a:spcBef>
                <a:spcPct val="50000"/>
              </a:spcBef>
              <a:spcAft>
                <a:spcPct val="0"/>
              </a:spcAft>
              <a:buClrTx/>
              <a:buSzTx/>
              <a:buFont typeface="Arial" panose="020B0604020202020204" pitchFamily="34" charset="0"/>
              <a:buChar char="•"/>
              <a:tabLst/>
              <a:defRPr/>
            </a:pPr>
            <a:r>
              <a:rPr lang="en-US" sz="9600" b="0" i="0" dirty="0">
                <a:solidFill>
                  <a:srgbClr val="495057"/>
                </a:solidFill>
                <a:effectLst/>
                <a:latin typeface="system-ui"/>
              </a:rPr>
              <a:t>“Identify the stakeholders in the analysis and its outcomes. Assess any ethical implications of the data (collection methods, sources, structure) or the choices made in the analysis (grouping, selection, etc.) or concerns for implementation.”</a:t>
            </a:r>
          </a:p>
          <a:p>
            <a:pPr marL="457200" indent="-457200" eaLnBrk="1" hangingPunct="1">
              <a:spcBef>
                <a:spcPct val="50000"/>
              </a:spcBef>
              <a:buFont typeface="Arial" panose="020B0604020202020204" pitchFamily="34" charset="0"/>
              <a:buChar char="•"/>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552CEC5E-10BE-D74B-F32E-E02E82E31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7A8A6230-83C6-AC43-B95D-81EF4E8DD8F0}"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677" y="6817784"/>
            <a:ext cx="27981048" cy="4703233"/>
          </a:xfrm>
        </p:spPr>
        <p:txBody>
          <a:bodyPr/>
          <a:lstStyle/>
          <a:p>
            <a:r>
              <a:rPr lang="en-US"/>
              <a:t>Click to edit Master title style</a:t>
            </a:r>
          </a:p>
        </p:txBody>
      </p:sp>
      <p:sp>
        <p:nvSpPr>
          <p:cNvPr id="3" name="Subtitle 2"/>
          <p:cNvSpPr>
            <a:spLocks noGrp="1"/>
          </p:cNvSpPr>
          <p:nvPr>
            <p:ph type="subTitle" idx="1"/>
          </p:nvPr>
        </p:nvSpPr>
        <p:spPr>
          <a:xfrm>
            <a:off x="4937352" y="12435417"/>
            <a:ext cx="23043696" cy="5609167"/>
          </a:xfrm>
        </p:spPr>
        <p:txBody>
          <a:bodyPr/>
          <a:lstStyle>
            <a:lvl1pPr marL="0" indent="0" algn="ctr">
              <a:buNone/>
              <a:defRPr/>
            </a:lvl1pPr>
            <a:lvl2pPr marL="293934" indent="0" algn="ctr">
              <a:buNone/>
              <a:defRPr/>
            </a:lvl2pPr>
            <a:lvl3pPr marL="587868" indent="0" algn="ctr">
              <a:buNone/>
              <a:defRPr/>
            </a:lvl3pPr>
            <a:lvl4pPr marL="881802" indent="0" algn="ctr">
              <a:buNone/>
              <a:defRPr/>
            </a:lvl4pPr>
            <a:lvl5pPr marL="1175736" indent="0" algn="ctr">
              <a:buNone/>
              <a:defRPr/>
            </a:lvl5pPr>
            <a:lvl6pPr marL="1469669" indent="0" algn="ctr">
              <a:buNone/>
              <a:defRPr/>
            </a:lvl6pPr>
            <a:lvl7pPr marL="1763603" indent="0" algn="ctr">
              <a:buNone/>
              <a:defRPr/>
            </a:lvl7pPr>
            <a:lvl8pPr marL="2057537" indent="0" algn="ctr">
              <a:buNone/>
              <a:defRPr/>
            </a:lvl8pPr>
            <a:lvl9pPr marL="2351471"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8D327E4-E183-E7E7-DE84-B8AE23B211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6DE2C38-98BB-CD35-2091-4EA75A5D57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45C7E8-0F8F-F4DE-1410-A96F2FEA3AA2}"/>
              </a:ext>
            </a:extLst>
          </p:cNvPr>
          <p:cNvSpPr>
            <a:spLocks noGrp="1" noChangeArrowheads="1"/>
          </p:cNvSpPr>
          <p:nvPr>
            <p:ph type="sldNum" sz="quarter" idx="12"/>
          </p:nvPr>
        </p:nvSpPr>
        <p:spPr>
          <a:ln/>
        </p:spPr>
        <p:txBody>
          <a:bodyPr/>
          <a:lstStyle>
            <a:lvl1pPr>
              <a:defRPr/>
            </a:lvl1pPr>
          </a:lstStyle>
          <a:p>
            <a:fld id="{FD59BD6E-71D2-6746-9C6D-5C0B1502B18B}" type="slidenum">
              <a:rPr lang="en-US" altLang="en-US"/>
              <a:pPr/>
              <a:t>‹#›</a:t>
            </a:fld>
            <a:endParaRPr lang="en-US" altLang="en-US"/>
          </a:p>
        </p:txBody>
      </p:sp>
    </p:spTree>
    <p:extLst>
      <p:ext uri="{BB962C8B-B14F-4D97-AF65-F5344CB8AC3E}">
        <p14:creationId xmlns:p14="http://schemas.microsoft.com/office/powerpoint/2010/main" val="1358042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7560ADA-89CC-4C87-E16E-AF19D612DFA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00B2A06-0AF2-2419-74A8-B6E4F536D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DFD0BC-7C01-8267-628A-3AC1B0EC4740}"/>
              </a:ext>
            </a:extLst>
          </p:cNvPr>
          <p:cNvSpPr>
            <a:spLocks noGrp="1" noChangeArrowheads="1"/>
          </p:cNvSpPr>
          <p:nvPr>
            <p:ph type="sldNum" sz="quarter" idx="12"/>
          </p:nvPr>
        </p:nvSpPr>
        <p:spPr>
          <a:ln/>
        </p:spPr>
        <p:txBody>
          <a:bodyPr/>
          <a:lstStyle>
            <a:lvl1pPr>
              <a:defRPr/>
            </a:lvl1pPr>
          </a:lstStyle>
          <a:p>
            <a:fld id="{242C6953-4AD5-A340-BA9C-689876BFB497}" type="slidenum">
              <a:rPr lang="en-US" altLang="en-US"/>
              <a:pPr/>
              <a:t>‹#›</a:t>
            </a:fld>
            <a:endParaRPr lang="en-US" altLang="en-US"/>
          </a:p>
        </p:txBody>
      </p:sp>
    </p:spTree>
    <p:extLst>
      <p:ext uri="{BB962C8B-B14F-4D97-AF65-F5344CB8AC3E}">
        <p14:creationId xmlns:p14="http://schemas.microsoft.com/office/powerpoint/2010/main" val="567932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974" y="1950509"/>
            <a:ext cx="6994752" cy="1755669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676" y="1950509"/>
            <a:ext cx="20888325" cy="175566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ED87AD2-567A-7A6B-CEDA-71353B8B73B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74C22E2-B462-407F-F60F-F6C9789E6A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30F29F-3FD0-5A73-3361-6D4533FC679B}"/>
              </a:ext>
            </a:extLst>
          </p:cNvPr>
          <p:cNvSpPr>
            <a:spLocks noGrp="1" noChangeArrowheads="1"/>
          </p:cNvSpPr>
          <p:nvPr>
            <p:ph type="sldNum" sz="quarter" idx="12"/>
          </p:nvPr>
        </p:nvSpPr>
        <p:spPr>
          <a:ln/>
        </p:spPr>
        <p:txBody>
          <a:bodyPr/>
          <a:lstStyle>
            <a:lvl1pPr>
              <a:defRPr/>
            </a:lvl1pPr>
          </a:lstStyle>
          <a:p>
            <a:fld id="{9B15180E-D303-844F-A336-07B7D78728E2}" type="slidenum">
              <a:rPr lang="en-US" altLang="en-US"/>
              <a:pPr/>
              <a:t>‹#›</a:t>
            </a:fld>
            <a:endParaRPr lang="en-US" altLang="en-US"/>
          </a:p>
        </p:txBody>
      </p:sp>
    </p:spTree>
    <p:extLst>
      <p:ext uri="{BB962C8B-B14F-4D97-AF65-F5344CB8AC3E}">
        <p14:creationId xmlns:p14="http://schemas.microsoft.com/office/powerpoint/2010/main" val="269837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1A1B89E-06AB-6209-EFB7-E4FA2E5F899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EB6A1EA-2EC1-2807-A4DC-576A542726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A0C15C4-8414-3808-BAA1-1D103EEDB6A3}"/>
              </a:ext>
            </a:extLst>
          </p:cNvPr>
          <p:cNvSpPr>
            <a:spLocks noGrp="1" noChangeArrowheads="1"/>
          </p:cNvSpPr>
          <p:nvPr>
            <p:ph type="sldNum" sz="quarter" idx="12"/>
          </p:nvPr>
        </p:nvSpPr>
        <p:spPr>
          <a:ln/>
        </p:spPr>
        <p:txBody>
          <a:bodyPr/>
          <a:lstStyle>
            <a:lvl1pPr>
              <a:defRPr/>
            </a:lvl1pPr>
          </a:lstStyle>
          <a:p>
            <a:fld id="{4A339B73-4AB4-D44F-BAEE-02AAC1A05ADD}" type="slidenum">
              <a:rPr lang="en-US" altLang="en-US"/>
              <a:pPr/>
              <a:t>‹#›</a:t>
            </a:fld>
            <a:endParaRPr lang="en-US" altLang="en-US"/>
          </a:p>
        </p:txBody>
      </p:sp>
    </p:spTree>
    <p:extLst>
      <p:ext uri="{BB962C8B-B14F-4D97-AF65-F5344CB8AC3E}">
        <p14:creationId xmlns:p14="http://schemas.microsoft.com/office/powerpoint/2010/main" val="324863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1048" cy="4358217"/>
          </a:xfrm>
        </p:spPr>
        <p:txBody>
          <a:bodyPr anchor="t"/>
          <a:lstStyle>
            <a:lvl1pPr algn="l">
              <a:defRPr sz="2572" b="1" cap="all"/>
            </a:lvl1pPr>
          </a:lstStyle>
          <a:p>
            <a:r>
              <a:rPr lang="en-US"/>
              <a:t>Click to edit Master title style</a:t>
            </a:r>
          </a:p>
        </p:txBody>
      </p:sp>
      <p:sp>
        <p:nvSpPr>
          <p:cNvPr id="3" name="Text Placeholder 2"/>
          <p:cNvSpPr>
            <a:spLocks noGrp="1"/>
          </p:cNvSpPr>
          <p:nvPr>
            <p:ph type="body" idx="1"/>
          </p:nvPr>
        </p:nvSpPr>
        <p:spPr>
          <a:xfrm>
            <a:off x="2600326" y="9301693"/>
            <a:ext cx="27981048" cy="4800600"/>
          </a:xfrm>
        </p:spPr>
        <p:txBody>
          <a:bodyPr anchor="b"/>
          <a:lstStyle>
            <a:lvl1pPr marL="0" indent="0">
              <a:buNone/>
              <a:defRPr sz="1286"/>
            </a:lvl1pPr>
            <a:lvl2pPr marL="293934" indent="0">
              <a:buNone/>
              <a:defRPr sz="1157"/>
            </a:lvl2pPr>
            <a:lvl3pPr marL="587868" indent="0">
              <a:buNone/>
              <a:defRPr sz="1029"/>
            </a:lvl3pPr>
            <a:lvl4pPr marL="881802" indent="0">
              <a:buNone/>
              <a:defRPr sz="900"/>
            </a:lvl4pPr>
            <a:lvl5pPr marL="1175736" indent="0">
              <a:buNone/>
              <a:defRPr sz="900"/>
            </a:lvl5pPr>
            <a:lvl6pPr marL="1469669" indent="0">
              <a:buNone/>
              <a:defRPr sz="900"/>
            </a:lvl6pPr>
            <a:lvl7pPr marL="1763603" indent="0">
              <a:buNone/>
              <a:defRPr sz="900"/>
            </a:lvl7pPr>
            <a:lvl8pPr marL="2057537" indent="0">
              <a:buNone/>
              <a:defRPr sz="900"/>
            </a:lvl8pPr>
            <a:lvl9pPr marL="2351471" indent="0">
              <a:buNone/>
              <a:defRPr sz="900"/>
            </a:lvl9pPr>
          </a:lstStyle>
          <a:p>
            <a:pPr lvl="0"/>
            <a:r>
              <a:rPr lang="en-US"/>
              <a:t>Click to edit Master text styles</a:t>
            </a:r>
          </a:p>
        </p:txBody>
      </p:sp>
      <p:sp>
        <p:nvSpPr>
          <p:cNvPr id="4" name="Rectangle 4">
            <a:extLst>
              <a:ext uri="{FF2B5EF4-FFF2-40B4-BE49-F238E27FC236}">
                <a16:creationId xmlns:a16="http://schemas.microsoft.com/office/drawing/2014/main" id="{9365C4AD-C14B-E127-D770-AE1E4F847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B8BCEFC-48E0-BB92-B8CE-B75E15266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A2157E4-006F-D520-A0A8-D8EDF66CB364}"/>
              </a:ext>
            </a:extLst>
          </p:cNvPr>
          <p:cNvSpPr>
            <a:spLocks noGrp="1" noChangeArrowheads="1"/>
          </p:cNvSpPr>
          <p:nvPr>
            <p:ph type="sldNum" sz="quarter" idx="12"/>
          </p:nvPr>
        </p:nvSpPr>
        <p:spPr>
          <a:ln/>
        </p:spPr>
        <p:txBody>
          <a:bodyPr/>
          <a:lstStyle>
            <a:lvl1pPr>
              <a:defRPr/>
            </a:lvl1pPr>
          </a:lstStyle>
          <a:p>
            <a:fld id="{E4137500-600F-924F-9D6A-781D0A45DC77}" type="slidenum">
              <a:rPr lang="en-US" altLang="en-US"/>
              <a:pPr/>
              <a:t>‹#›</a:t>
            </a:fld>
            <a:endParaRPr lang="en-US" altLang="en-US"/>
          </a:p>
        </p:txBody>
      </p:sp>
    </p:spTree>
    <p:extLst>
      <p:ext uri="{BB962C8B-B14F-4D97-AF65-F5344CB8AC3E}">
        <p14:creationId xmlns:p14="http://schemas.microsoft.com/office/powerpoint/2010/main" val="33241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677" y="6340476"/>
            <a:ext cx="13941538"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08186" y="6340476"/>
            <a:ext cx="13941539" cy="13166724"/>
          </a:xfrm>
        </p:spPr>
        <p:txBody>
          <a:bodyPr/>
          <a:lstStyle>
            <a:lvl1pPr>
              <a:defRPr sz="1800"/>
            </a:lvl1pPr>
            <a:lvl2pPr>
              <a:defRPr sz="1543"/>
            </a:lvl2pPr>
            <a:lvl3pPr>
              <a:defRPr sz="1286"/>
            </a:lvl3pPr>
            <a:lvl4pPr>
              <a:defRPr sz="1157"/>
            </a:lvl4pPr>
            <a:lvl5pPr>
              <a:defRPr sz="1157"/>
            </a:lvl5pPr>
            <a:lvl6pPr>
              <a:defRPr sz="1157"/>
            </a:lvl6pPr>
            <a:lvl7pPr>
              <a:defRPr sz="1157"/>
            </a:lvl7pPr>
            <a:lvl8pPr>
              <a:defRPr sz="1157"/>
            </a:lvl8pPr>
            <a:lvl9pPr>
              <a:defRPr sz="11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4CAF7BB-51FB-1930-8F5C-0A447A93C4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AB5C0D2-31E4-5C39-AC31-461E22655E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339E7A0-C9D6-5E77-B6F3-7AF49FF28F69}"/>
              </a:ext>
            </a:extLst>
          </p:cNvPr>
          <p:cNvSpPr>
            <a:spLocks noGrp="1" noChangeArrowheads="1"/>
          </p:cNvSpPr>
          <p:nvPr>
            <p:ph type="sldNum" sz="quarter" idx="12"/>
          </p:nvPr>
        </p:nvSpPr>
        <p:spPr>
          <a:ln/>
        </p:spPr>
        <p:txBody>
          <a:bodyPr/>
          <a:lstStyle>
            <a:lvl1pPr>
              <a:defRPr/>
            </a:lvl1pPr>
          </a:lstStyle>
          <a:p>
            <a:fld id="{8329627F-FAF7-764E-AC9F-CF5B608A0020}" type="slidenum">
              <a:rPr lang="en-US" altLang="en-US"/>
              <a:pPr/>
              <a:t>‹#›</a:t>
            </a:fld>
            <a:endParaRPr lang="en-US" altLang="en-US"/>
          </a:p>
        </p:txBody>
      </p:sp>
    </p:spTree>
    <p:extLst>
      <p:ext uri="{BB962C8B-B14F-4D97-AF65-F5344CB8AC3E}">
        <p14:creationId xmlns:p14="http://schemas.microsoft.com/office/powerpoint/2010/main" val="2944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125" y="878416"/>
            <a:ext cx="29626152"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124" y="4912784"/>
            <a:ext cx="14544675"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1646124" y="6959601"/>
            <a:ext cx="14544675"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498" y="4912784"/>
            <a:ext cx="14549778" cy="204681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16722498" y="6959601"/>
            <a:ext cx="14549778" cy="12643908"/>
          </a:xfrm>
        </p:spPr>
        <p:txBody>
          <a:bodyPr/>
          <a:lstStyle>
            <a:lvl1pPr>
              <a:defRPr sz="1543"/>
            </a:lvl1pPr>
            <a:lvl2pPr>
              <a:defRPr sz="1286"/>
            </a:lvl2pPr>
            <a:lvl3pPr>
              <a:defRPr sz="1157"/>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E9F37D2-5623-7F85-4447-020AFCEFD04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E12D9B2-6703-7439-A31E-A3292A8107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DBE09DF-4200-99F0-6B99-F4541894362B}"/>
              </a:ext>
            </a:extLst>
          </p:cNvPr>
          <p:cNvSpPr>
            <a:spLocks noGrp="1" noChangeArrowheads="1"/>
          </p:cNvSpPr>
          <p:nvPr>
            <p:ph type="sldNum" sz="quarter" idx="12"/>
          </p:nvPr>
        </p:nvSpPr>
        <p:spPr>
          <a:ln/>
        </p:spPr>
        <p:txBody>
          <a:bodyPr/>
          <a:lstStyle>
            <a:lvl1pPr>
              <a:defRPr/>
            </a:lvl1pPr>
          </a:lstStyle>
          <a:p>
            <a:fld id="{5D7A2AAB-762A-8646-AEF9-572BFF210A00}" type="slidenum">
              <a:rPr lang="en-US" altLang="en-US"/>
              <a:pPr/>
              <a:t>‹#›</a:t>
            </a:fld>
            <a:endParaRPr lang="en-US" altLang="en-US"/>
          </a:p>
        </p:txBody>
      </p:sp>
    </p:spTree>
    <p:extLst>
      <p:ext uri="{BB962C8B-B14F-4D97-AF65-F5344CB8AC3E}">
        <p14:creationId xmlns:p14="http://schemas.microsoft.com/office/powerpoint/2010/main" val="948102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26F6C9A-00BB-0330-00F9-734F239229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C4DFE7F-0A71-D7CA-64F4-DFDE4DA8634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F766FE-FA87-A549-2148-A34B27BB0369}"/>
              </a:ext>
            </a:extLst>
          </p:cNvPr>
          <p:cNvSpPr>
            <a:spLocks noGrp="1" noChangeArrowheads="1"/>
          </p:cNvSpPr>
          <p:nvPr>
            <p:ph type="sldNum" sz="quarter" idx="12"/>
          </p:nvPr>
        </p:nvSpPr>
        <p:spPr>
          <a:ln/>
        </p:spPr>
        <p:txBody>
          <a:bodyPr/>
          <a:lstStyle>
            <a:lvl1pPr>
              <a:defRPr/>
            </a:lvl1pPr>
          </a:lstStyle>
          <a:p>
            <a:fld id="{6FB78282-A63F-A64B-934C-42F1E062E466}" type="slidenum">
              <a:rPr lang="en-US" altLang="en-US"/>
              <a:pPr/>
              <a:t>‹#›</a:t>
            </a:fld>
            <a:endParaRPr lang="en-US" altLang="en-US"/>
          </a:p>
        </p:txBody>
      </p:sp>
    </p:spTree>
    <p:extLst>
      <p:ext uri="{BB962C8B-B14F-4D97-AF65-F5344CB8AC3E}">
        <p14:creationId xmlns:p14="http://schemas.microsoft.com/office/powerpoint/2010/main" val="117515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E3F0FA8-95A9-627C-D0D5-AB4D63F7D9D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3D981-BB6A-A738-A91A-84650FF471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39C76AD-6113-78B7-0024-BB57210188F5}"/>
              </a:ext>
            </a:extLst>
          </p:cNvPr>
          <p:cNvSpPr>
            <a:spLocks noGrp="1" noChangeArrowheads="1"/>
          </p:cNvSpPr>
          <p:nvPr>
            <p:ph type="sldNum" sz="quarter" idx="12"/>
          </p:nvPr>
        </p:nvSpPr>
        <p:spPr>
          <a:ln/>
        </p:spPr>
        <p:txBody>
          <a:bodyPr/>
          <a:lstStyle>
            <a:lvl1pPr>
              <a:defRPr/>
            </a:lvl1pPr>
          </a:lstStyle>
          <a:p>
            <a:fld id="{427D3B48-C79C-4B47-A46A-3121BE765704}" type="slidenum">
              <a:rPr lang="en-US" altLang="en-US"/>
              <a:pPr/>
              <a:t>‹#›</a:t>
            </a:fld>
            <a:endParaRPr lang="en-US" altLang="en-US"/>
          </a:p>
        </p:txBody>
      </p:sp>
    </p:spTree>
    <p:extLst>
      <p:ext uri="{BB962C8B-B14F-4D97-AF65-F5344CB8AC3E}">
        <p14:creationId xmlns:p14="http://schemas.microsoft.com/office/powerpoint/2010/main" val="305351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124" y="874184"/>
            <a:ext cx="10829925" cy="3717925"/>
          </a:xfrm>
        </p:spPr>
        <p:txBody>
          <a:bodyPr anchor="b"/>
          <a:lstStyle>
            <a:lvl1pPr algn="l">
              <a:defRPr sz="1286" b="1"/>
            </a:lvl1pPr>
          </a:lstStyle>
          <a:p>
            <a:r>
              <a:rPr lang="en-US"/>
              <a:t>Click to edit Master title style</a:t>
            </a:r>
          </a:p>
        </p:txBody>
      </p:sp>
      <p:sp>
        <p:nvSpPr>
          <p:cNvPr id="3" name="Content Placeholder 2"/>
          <p:cNvSpPr>
            <a:spLocks noGrp="1"/>
          </p:cNvSpPr>
          <p:nvPr>
            <p:ph idx="1"/>
          </p:nvPr>
        </p:nvSpPr>
        <p:spPr>
          <a:xfrm>
            <a:off x="12869976" y="874184"/>
            <a:ext cx="18402300" cy="18729325"/>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124" y="4592109"/>
            <a:ext cx="10829925" cy="15011400"/>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8BBC7886-1779-EC30-0410-3145F372B7C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FCF4FB0-79B8-6884-A07F-223224530B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77592D5-62AD-EC21-E424-7B6F9917D055}"/>
              </a:ext>
            </a:extLst>
          </p:cNvPr>
          <p:cNvSpPr>
            <a:spLocks noGrp="1" noChangeArrowheads="1"/>
          </p:cNvSpPr>
          <p:nvPr>
            <p:ph type="sldNum" sz="quarter" idx="12"/>
          </p:nvPr>
        </p:nvSpPr>
        <p:spPr>
          <a:ln/>
        </p:spPr>
        <p:txBody>
          <a:bodyPr/>
          <a:lstStyle>
            <a:lvl1pPr>
              <a:defRPr/>
            </a:lvl1pPr>
          </a:lstStyle>
          <a:p>
            <a:fld id="{61A4D9AD-5178-3E4B-9AD7-A2E6EE96194B}" type="slidenum">
              <a:rPr lang="en-US" altLang="en-US"/>
              <a:pPr/>
              <a:t>‹#›</a:t>
            </a:fld>
            <a:endParaRPr lang="en-US" altLang="en-US"/>
          </a:p>
        </p:txBody>
      </p:sp>
    </p:spTree>
    <p:extLst>
      <p:ext uri="{BB962C8B-B14F-4D97-AF65-F5344CB8AC3E}">
        <p14:creationId xmlns:p14="http://schemas.microsoft.com/office/powerpoint/2010/main" val="541028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828" y="15361709"/>
            <a:ext cx="19751448" cy="1813983"/>
          </a:xfrm>
        </p:spPr>
        <p:txBody>
          <a:bodyPr anchor="b"/>
          <a:lstStyle>
            <a:lvl1pPr algn="l">
              <a:defRPr sz="1286" b="1"/>
            </a:lvl1pPr>
          </a:lstStyle>
          <a:p>
            <a:r>
              <a:rPr lang="en-US"/>
              <a:t>Click to edit Master title style</a:t>
            </a:r>
          </a:p>
        </p:txBody>
      </p:sp>
      <p:sp>
        <p:nvSpPr>
          <p:cNvPr id="3" name="Picture Placeholder 2"/>
          <p:cNvSpPr>
            <a:spLocks noGrp="1"/>
          </p:cNvSpPr>
          <p:nvPr>
            <p:ph type="pic" idx="1"/>
          </p:nvPr>
        </p:nvSpPr>
        <p:spPr>
          <a:xfrm>
            <a:off x="6451828" y="1961093"/>
            <a:ext cx="19751448" cy="13166724"/>
          </a:xfrm>
        </p:spPr>
        <p:txBody>
          <a:bodyPr/>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pPr lvl="0"/>
            <a:endParaRPr lang="en-US" noProof="0"/>
          </a:p>
        </p:txBody>
      </p:sp>
      <p:sp>
        <p:nvSpPr>
          <p:cNvPr id="4" name="Text Placeholder 3"/>
          <p:cNvSpPr>
            <a:spLocks noGrp="1"/>
          </p:cNvSpPr>
          <p:nvPr>
            <p:ph type="body" sz="half" idx="2"/>
          </p:nvPr>
        </p:nvSpPr>
        <p:spPr>
          <a:xfrm>
            <a:off x="6451828" y="17175693"/>
            <a:ext cx="19751448" cy="2574924"/>
          </a:xfrm>
        </p:spPr>
        <p:txBody>
          <a:bodyPr/>
          <a:lstStyle>
            <a:lvl1pPr marL="0" indent="0">
              <a:buNone/>
              <a:defRPr sz="900"/>
            </a:lvl1pPr>
            <a:lvl2pPr marL="293934" indent="0">
              <a:buNone/>
              <a:defRPr sz="771"/>
            </a:lvl2pPr>
            <a:lvl3pPr marL="587868" indent="0">
              <a:buNone/>
              <a:defRPr sz="643"/>
            </a:lvl3pPr>
            <a:lvl4pPr marL="881802" indent="0">
              <a:buNone/>
              <a:defRPr sz="579"/>
            </a:lvl4pPr>
            <a:lvl5pPr marL="1175736" indent="0">
              <a:buNone/>
              <a:defRPr sz="579"/>
            </a:lvl5pPr>
            <a:lvl6pPr marL="1469669" indent="0">
              <a:buNone/>
              <a:defRPr sz="579"/>
            </a:lvl6pPr>
            <a:lvl7pPr marL="1763603" indent="0">
              <a:buNone/>
              <a:defRPr sz="579"/>
            </a:lvl7pPr>
            <a:lvl8pPr marL="2057537" indent="0">
              <a:buNone/>
              <a:defRPr sz="579"/>
            </a:lvl8pPr>
            <a:lvl9pPr marL="2351471" indent="0">
              <a:buNone/>
              <a:defRPr sz="579"/>
            </a:lvl9pPr>
          </a:lstStyle>
          <a:p>
            <a:pPr lvl="0"/>
            <a:r>
              <a:rPr lang="en-US"/>
              <a:t>Click to edit Master text styles</a:t>
            </a:r>
          </a:p>
        </p:txBody>
      </p:sp>
      <p:sp>
        <p:nvSpPr>
          <p:cNvPr id="5" name="Rectangle 4">
            <a:extLst>
              <a:ext uri="{FF2B5EF4-FFF2-40B4-BE49-F238E27FC236}">
                <a16:creationId xmlns:a16="http://schemas.microsoft.com/office/drawing/2014/main" id="{C4A649CE-9A30-229A-EF37-623C1EA20F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7BB04AD-DA4E-2EFD-69A4-7E5D72754D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00BB28-CBD8-D0B0-98D5-F437B5649CAF}"/>
              </a:ext>
            </a:extLst>
          </p:cNvPr>
          <p:cNvSpPr>
            <a:spLocks noGrp="1" noChangeArrowheads="1"/>
          </p:cNvSpPr>
          <p:nvPr>
            <p:ph type="sldNum" sz="quarter" idx="12"/>
          </p:nvPr>
        </p:nvSpPr>
        <p:spPr>
          <a:ln/>
        </p:spPr>
        <p:txBody>
          <a:bodyPr/>
          <a:lstStyle>
            <a:lvl1pPr>
              <a:defRPr/>
            </a:lvl1pPr>
          </a:lstStyle>
          <a:p>
            <a:fld id="{2F6017D3-E95E-014E-8C02-D1F534EFEAEB}" type="slidenum">
              <a:rPr lang="en-US" altLang="en-US"/>
              <a:pPr/>
              <a:t>‹#›</a:t>
            </a:fld>
            <a:endParaRPr lang="en-US" altLang="en-US"/>
          </a:p>
        </p:txBody>
      </p:sp>
    </p:spTree>
    <p:extLst>
      <p:ext uri="{BB962C8B-B14F-4D97-AF65-F5344CB8AC3E}">
        <p14:creationId xmlns:p14="http://schemas.microsoft.com/office/powerpoint/2010/main" val="553814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D1C8B-5C8B-BF02-F5CA-401366527E35}"/>
              </a:ext>
            </a:extLst>
          </p:cNvPr>
          <p:cNvSpPr>
            <a:spLocks noGrp="1" noChangeArrowheads="1"/>
          </p:cNvSpPr>
          <p:nvPr>
            <p:ph type="title"/>
          </p:nvPr>
        </p:nvSpPr>
        <p:spPr bwMode="auto">
          <a:xfrm>
            <a:off x="2468677" y="1950720"/>
            <a:ext cx="2798104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5013E0D-6A7F-3CE9-EAA5-BEABEFA7EC3C}"/>
              </a:ext>
            </a:extLst>
          </p:cNvPr>
          <p:cNvSpPr>
            <a:spLocks noGrp="1" noChangeArrowheads="1"/>
          </p:cNvSpPr>
          <p:nvPr>
            <p:ph type="body" idx="1"/>
          </p:nvPr>
        </p:nvSpPr>
        <p:spPr bwMode="auto">
          <a:xfrm>
            <a:off x="2468677" y="6340929"/>
            <a:ext cx="27981048" cy="1316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45A91A09-5A9E-589F-5595-EFDE16FE6F88}"/>
              </a:ext>
            </a:extLst>
          </p:cNvPr>
          <p:cNvSpPr>
            <a:spLocks noGrp="1" noChangeArrowheads="1"/>
          </p:cNvSpPr>
          <p:nvPr>
            <p:ph type="dt" sz="half" idx="2"/>
          </p:nvPr>
        </p:nvSpPr>
        <p:spPr bwMode="auto">
          <a:xfrm>
            <a:off x="2468676"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3986">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E32A078-C790-07DB-3405-CF3214910133}"/>
              </a:ext>
            </a:extLst>
          </p:cNvPr>
          <p:cNvSpPr>
            <a:spLocks noGrp="1" noChangeArrowheads="1"/>
          </p:cNvSpPr>
          <p:nvPr>
            <p:ph type="ftr" sz="quarter" idx="3"/>
          </p:nvPr>
        </p:nvSpPr>
        <p:spPr bwMode="auto">
          <a:xfrm>
            <a:off x="11247325" y="19994880"/>
            <a:ext cx="10423752"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3986">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36B3CE03-16E1-3291-20BF-CC96375D8ED1}"/>
              </a:ext>
            </a:extLst>
          </p:cNvPr>
          <p:cNvSpPr>
            <a:spLocks noGrp="1" noChangeArrowheads="1"/>
          </p:cNvSpPr>
          <p:nvPr>
            <p:ph type="sldNum" sz="quarter" idx="4"/>
          </p:nvPr>
        </p:nvSpPr>
        <p:spPr bwMode="auto">
          <a:xfrm>
            <a:off x="23591724" y="19994880"/>
            <a:ext cx="6858000" cy="146304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3986">
                <a:latin typeface="Times New Roman" panose="02020603050405020304" pitchFamily="18" charset="0"/>
              </a:defRPr>
            </a:lvl1pPr>
          </a:lstStyle>
          <a:p>
            <a:fld id="{CC4CF74E-C2FD-144A-85DE-E7432E00AC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9890" rtl="0" eaLnBrk="0" fontAlgn="base" hangingPunct="0">
        <a:spcBef>
          <a:spcPct val="0"/>
        </a:spcBef>
        <a:spcAft>
          <a:spcPct val="0"/>
        </a:spcAft>
        <a:defRPr sz="12601">
          <a:solidFill>
            <a:schemeClr val="tx2"/>
          </a:solidFill>
          <a:latin typeface="+mj-lt"/>
          <a:ea typeface="ＭＳ Ｐゴシック" pitchFamily="-65" charset="-128"/>
          <a:cs typeface="ＭＳ Ｐゴシック" pitchFamily="-65" charset="-128"/>
        </a:defRPr>
      </a:lvl1pPr>
      <a:lvl2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2pPr>
      <a:lvl3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3pPr>
      <a:lvl4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4pPr>
      <a:lvl5pPr algn="ctr" defTabSz="2619890" rtl="0" eaLnBrk="0" fontAlgn="base" hangingPunct="0">
        <a:spcBef>
          <a:spcPct val="0"/>
        </a:spcBef>
        <a:spcAft>
          <a:spcPct val="0"/>
        </a:spcAft>
        <a:defRPr sz="12601">
          <a:solidFill>
            <a:schemeClr val="tx2"/>
          </a:solidFill>
          <a:latin typeface="Times New Roman" pitchFamily="-65" charset="0"/>
          <a:ea typeface="ＭＳ Ｐゴシック" pitchFamily="-65" charset="-128"/>
          <a:cs typeface="ＭＳ Ｐゴシック" pitchFamily="-65" charset="-128"/>
        </a:defRPr>
      </a:lvl5pPr>
      <a:lvl6pPr marL="293934" algn="ctr" defTabSz="2619890" rtl="0" fontAlgn="base">
        <a:spcBef>
          <a:spcPct val="0"/>
        </a:spcBef>
        <a:spcAft>
          <a:spcPct val="0"/>
        </a:spcAft>
        <a:defRPr sz="12601">
          <a:solidFill>
            <a:schemeClr val="tx2"/>
          </a:solidFill>
          <a:latin typeface="Times New Roman" pitchFamily="-65" charset="0"/>
        </a:defRPr>
      </a:lvl6pPr>
      <a:lvl7pPr marL="587868" algn="ctr" defTabSz="2619890" rtl="0" fontAlgn="base">
        <a:spcBef>
          <a:spcPct val="0"/>
        </a:spcBef>
        <a:spcAft>
          <a:spcPct val="0"/>
        </a:spcAft>
        <a:defRPr sz="12601">
          <a:solidFill>
            <a:schemeClr val="tx2"/>
          </a:solidFill>
          <a:latin typeface="Times New Roman" pitchFamily="-65" charset="0"/>
        </a:defRPr>
      </a:lvl7pPr>
      <a:lvl8pPr marL="881802" algn="ctr" defTabSz="2619890" rtl="0" fontAlgn="base">
        <a:spcBef>
          <a:spcPct val="0"/>
        </a:spcBef>
        <a:spcAft>
          <a:spcPct val="0"/>
        </a:spcAft>
        <a:defRPr sz="12601">
          <a:solidFill>
            <a:schemeClr val="tx2"/>
          </a:solidFill>
          <a:latin typeface="Times New Roman" pitchFamily="-65" charset="0"/>
        </a:defRPr>
      </a:lvl8pPr>
      <a:lvl9pPr marL="1175736" algn="ctr" defTabSz="2619890" rtl="0" fontAlgn="base">
        <a:spcBef>
          <a:spcPct val="0"/>
        </a:spcBef>
        <a:spcAft>
          <a:spcPct val="0"/>
        </a:spcAft>
        <a:defRPr sz="12601">
          <a:solidFill>
            <a:schemeClr val="tx2"/>
          </a:solidFill>
          <a:latin typeface="Times New Roman" pitchFamily="-65" charset="0"/>
        </a:defRPr>
      </a:lvl9pPr>
    </p:titleStyle>
    <p:bodyStyle>
      <a:lvl1pPr marL="982842" indent="-982842" algn="l" defTabSz="2619890" rtl="0" eaLnBrk="0" fontAlgn="base" hangingPunct="0">
        <a:spcBef>
          <a:spcPct val="20000"/>
        </a:spcBef>
        <a:spcAft>
          <a:spcPct val="0"/>
        </a:spcAft>
        <a:buChar char="•"/>
        <a:defRPr sz="9193">
          <a:solidFill>
            <a:schemeClr val="tx1"/>
          </a:solidFill>
          <a:latin typeface="+mn-lt"/>
          <a:ea typeface="ＭＳ Ｐゴシック" pitchFamily="-65" charset="-128"/>
          <a:cs typeface="ＭＳ Ｐゴシック" pitchFamily="-65" charset="-128"/>
        </a:defRPr>
      </a:lvl1pPr>
      <a:lvl2pPr marL="2128979" indent="-818524" algn="l" defTabSz="2619890" rtl="0" eaLnBrk="0" fontAlgn="base" hangingPunct="0">
        <a:spcBef>
          <a:spcPct val="20000"/>
        </a:spcBef>
        <a:spcAft>
          <a:spcPct val="0"/>
        </a:spcAft>
        <a:buChar char="–"/>
        <a:defRPr sz="8036">
          <a:solidFill>
            <a:schemeClr val="tx1"/>
          </a:solidFill>
          <a:latin typeface="+mn-lt"/>
          <a:ea typeface="ＭＳ Ｐゴシック" pitchFamily="-65" charset="-128"/>
          <a:cs typeface="ＭＳ Ｐゴシック" charset="0"/>
        </a:defRPr>
      </a:lvl2pPr>
      <a:lvl3pPr marL="3275118" indent="-655228" algn="l" defTabSz="2619890" rtl="0" eaLnBrk="0" fontAlgn="base" hangingPunct="0">
        <a:spcBef>
          <a:spcPct val="20000"/>
        </a:spcBef>
        <a:spcAft>
          <a:spcPct val="0"/>
        </a:spcAft>
        <a:buChar char="•"/>
        <a:defRPr sz="6879">
          <a:solidFill>
            <a:schemeClr val="tx1"/>
          </a:solidFill>
          <a:latin typeface="+mn-lt"/>
          <a:ea typeface="ＭＳ Ｐゴシック" pitchFamily="-65" charset="-128"/>
          <a:cs typeface="ＭＳ Ｐゴシック" charset="0"/>
        </a:defRPr>
      </a:lvl3pPr>
      <a:lvl4pPr marL="4585573" indent="-655228"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4pPr>
      <a:lvl5pPr marL="5895007" indent="-654207" algn="l" defTabSz="2619890" rtl="0" eaLnBrk="0" fontAlgn="base" hangingPunct="0">
        <a:spcBef>
          <a:spcPct val="20000"/>
        </a:spcBef>
        <a:spcAft>
          <a:spcPct val="0"/>
        </a:spcAft>
        <a:buChar char="»"/>
        <a:defRPr sz="5722">
          <a:solidFill>
            <a:schemeClr val="tx1"/>
          </a:solidFill>
          <a:latin typeface="+mn-lt"/>
          <a:ea typeface="ＭＳ Ｐゴシック" pitchFamily="-65" charset="-128"/>
          <a:cs typeface="ＭＳ Ｐゴシック" charset="0"/>
        </a:defRPr>
      </a:lvl5pPr>
      <a:lvl6pPr marL="6188941" indent="-654207" algn="l" defTabSz="2619890" rtl="0" fontAlgn="base">
        <a:spcBef>
          <a:spcPct val="20000"/>
        </a:spcBef>
        <a:spcAft>
          <a:spcPct val="0"/>
        </a:spcAft>
        <a:buChar char="»"/>
        <a:defRPr sz="5722">
          <a:solidFill>
            <a:schemeClr val="tx1"/>
          </a:solidFill>
          <a:latin typeface="+mn-lt"/>
          <a:ea typeface="ＭＳ Ｐゴシック" pitchFamily="-65" charset="-128"/>
        </a:defRPr>
      </a:lvl6pPr>
      <a:lvl7pPr marL="6482875" indent="-654207" algn="l" defTabSz="2619890" rtl="0" fontAlgn="base">
        <a:spcBef>
          <a:spcPct val="20000"/>
        </a:spcBef>
        <a:spcAft>
          <a:spcPct val="0"/>
        </a:spcAft>
        <a:buChar char="»"/>
        <a:defRPr sz="5722">
          <a:solidFill>
            <a:schemeClr val="tx1"/>
          </a:solidFill>
          <a:latin typeface="+mn-lt"/>
          <a:ea typeface="ＭＳ Ｐゴシック" pitchFamily="-65" charset="-128"/>
        </a:defRPr>
      </a:lvl7pPr>
      <a:lvl8pPr marL="6776809" indent="-654207" algn="l" defTabSz="2619890" rtl="0" fontAlgn="base">
        <a:spcBef>
          <a:spcPct val="20000"/>
        </a:spcBef>
        <a:spcAft>
          <a:spcPct val="0"/>
        </a:spcAft>
        <a:buChar char="»"/>
        <a:defRPr sz="5722">
          <a:solidFill>
            <a:schemeClr val="tx1"/>
          </a:solidFill>
          <a:latin typeface="+mn-lt"/>
          <a:ea typeface="ＭＳ Ｐゴシック" pitchFamily="-65" charset="-128"/>
        </a:defRPr>
      </a:lvl8pPr>
      <a:lvl9pPr marL="7070743" indent="-654207" algn="l" defTabSz="2619890" rtl="0" fontAlgn="base">
        <a:spcBef>
          <a:spcPct val="20000"/>
        </a:spcBef>
        <a:spcAft>
          <a:spcPct val="0"/>
        </a:spcAft>
        <a:buChar char="»"/>
        <a:defRPr sz="5722">
          <a:solidFill>
            <a:schemeClr val="tx1"/>
          </a:solidFill>
          <a:latin typeface="+mn-lt"/>
          <a:ea typeface="ＭＳ Ｐゴシック" pitchFamily="-65" charset="-128"/>
        </a:defRPr>
      </a:lvl9pPr>
    </p:bodyStyle>
    <p:otherStyle>
      <a:defPPr>
        <a:defRPr lang="en-US"/>
      </a:defPPr>
      <a:lvl1pPr marL="0" algn="l" defTabSz="293934" rtl="0" eaLnBrk="1" latinLnBrk="0" hangingPunct="1">
        <a:defRPr sz="1157" kern="1200">
          <a:solidFill>
            <a:schemeClr val="tx1"/>
          </a:solidFill>
          <a:latin typeface="+mn-lt"/>
          <a:ea typeface="+mn-ea"/>
          <a:cs typeface="+mn-cs"/>
        </a:defRPr>
      </a:lvl1pPr>
      <a:lvl2pPr marL="293934" algn="l" defTabSz="293934" rtl="0" eaLnBrk="1" latinLnBrk="0" hangingPunct="1">
        <a:defRPr sz="1157" kern="1200">
          <a:solidFill>
            <a:schemeClr val="tx1"/>
          </a:solidFill>
          <a:latin typeface="+mn-lt"/>
          <a:ea typeface="+mn-ea"/>
          <a:cs typeface="+mn-cs"/>
        </a:defRPr>
      </a:lvl2pPr>
      <a:lvl3pPr marL="587868" algn="l" defTabSz="293934" rtl="0" eaLnBrk="1" latinLnBrk="0" hangingPunct="1">
        <a:defRPr sz="1157" kern="1200">
          <a:solidFill>
            <a:schemeClr val="tx1"/>
          </a:solidFill>
          <a:latin typeface="+mn-lt"/>
          <a:ea typeface="+mn-ea"/>
          <a:cs typeface="+mn-cs"/>
        </a:defRPr>
      </a:lvl3pPr>
      <a:lvl4pPr marL="881802" algn="l" defTabSz="293934" rtl="0" eaLnBrk="1" latinLnBrk="0" hangingPunct="1">
        <a:defRPr sz="1157" kern="1200">
          <a:solidFill>
            <a:schemeClr val="tx1"/>
          </a:solidFill>
          <a:latin typeface="+mn-lt"/>
          <a:ea typeface="+mn-ea"/>
          <a:cs typeface="+mn-cs"/>
        </a:defRPr>
      </a:lvl4pPr>
      <a:lvl5pPr marL="1175736" algn="l" defTabSz="293934" rtl="0" eaLnBrk="1" latinLnBrk="0" hangingPunct="1">
        <a:defRPr sz="1157" kern="1200">
          <a:solidFill>
            <a:schemeClr val="tx1"/>
          </a:solidFill>
          <a:latin typeface="+mn-lt"/>
          <a:ea typeface="+mn-ea"/>
          <a:cs typeface="+mn-cs"/>
        </a:defRPr>
      </a:lvl5pPr>
      <a:lvl6pPr marL="1469669" algn="l" defTabSz="293934" rtl="0" eaLnBrk="1" latinLnBrk="0" hangingPunct="1">
        <a:defRPr sz="1157" kern="1200">
          <a:solidFill>
            <a:schemeClr val="tx1"/>
          </a:solidFill>
          <a:latin typeface="+mn-lt"/>
          <a:ea typeface="+mn-ea"/>
          <a:cs typeface="+mn-cs"/>
        </a:defRPr>
      </a:lvl6pPr>
      <a:lvl7pPr marL="1763603" algn="l" defTabSz="293934" rtl="0" eaLnBrk="1" latinLnBrk="0" hangingPunct="1">
        <a:defRPr sz="1157" kern="1200">
          <a:solidFill>
            <a:schemeClr val="tx1"/>
          </a:solidFill>
          <a:latin typeface="+mn-lt"/>
          <a:ea typeface="+mn-ea"/>
          <a:cs typeface="+mn-cs"/>
        </a:defRPr>
      </a:lvl7pPr>
      <a:lvl8pPr marL="2057537" algn="l" defTabSz="293934" rtl="0" eaLnBrk="1" latinLnBrk="0" hangingPunct="1">
        <a:defRPr sz="1157" kern="1200">
          <a:solidFill>
            <a:schemeClr val="tx1"/>
          </a:solidFill>
          <a:latin typeface="+mn-lt"/>
          <a:ea typeface="+mn-ea"/>
          <a:cs typeface="+mn-cs"/>
        </a:defRPr>
      </a:lvl8pPr>
      <a:lvl9pPr marL="2351471" algn="l" defTabSz="293934" rtl="0" eaLnBrk="1" latinLnBrk="0" hangingPunct="1">
        <a:defRPr sz="115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www.epa.gov/automotive-trends/explore-automotive-trends-data#DetailedData"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FA2">
            <a:alpha val="4656"/>
          </a:srgbClr>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F1A2A90-B511-D44F-A258-884884DB050A}"/>
              </a:ext>
            </a:extLst>
          </p:cNvPr>
          <p:cNvGrpSpPr/>
          <p:nvPr/>
        </p:nvGrpSpPr>
        <p:grpSpPr>
          <a:xfrm>
            <a:off x="1199892" y="786531"/>
            <a:ext cx="30391345" cy="20109027"/>
            <a:chOff x="1144860" y="758824"/>
            <a:chExt cx="30391345" cy="20109027"/>
          </a:xfrm>
        </p:grpSpPr>
        <p:sp>
          <p:nvSpPr>
            <p:cNvPr id="14341" name="Text Box 12">
              <a:extLst>
                <a:ext uri="{FF2B5EF4-FFF2-40B4-BE49-F238E27FC236}">
                  <a16:creationId xmlns:a16="http://schemas.microsoft.com/office/drawing/2014/main" id="{0189F9A8-B16B-A1B4-E526-53A3D4C500BD}"/>
                </a:ext>
              </a:extLst>
            </p:cNvPr>
            <p:cNvSpPr txBox="1">
              <a:spLocks noChangeArrowheads="1"/>
            </p:cNvSpPr>
            <p:nvPr/>
          </p:nvSpPr>
          <p:spPr bwMode="auto">
            <a:xfrm>
              <a:off x="8950036" y="758825"/>
              <a:ext cx="15052964" cy="20018375"/>
            </a:xfrm>
            <a:prstGeom prst="rect">
              <a:avLst/>
            </a:prstGeom>
            <a:solidFill>
              <a:srgbClr val="0047B3">
                <a:alpha val="82125"/>
              </a:srgbClr>
            </a:solidFill>
            <a:ln w="38100">
              <a:solidFill>
                <a:srgbClr val="004FA2"/>
              </a:solidFill>
              <a:round/>
              <a:headEnd/>
              <a:tailEnd/>
            </a:ln>
          </p:spPr>
          <p:txBody>
            <a:bodyPr lIns="587829" tIns="293914" rIns="587829" bIns="587829" anchor="t" anchorCtr="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ctr" eaLnBrk="1" hangingPunct="1">
                <a:spcBef>
                  <a:spcPts val="321"/>
                </a:spcBef>
              </a:pPr>
              <a:endParaRPr lang="en-US" altLang="en-US" sz="4400" dirty="0">
                <a:solidFill>
                  <a:schemeClr val="bg1"/>
                </a:solidFill>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18B81065-1656-3D38-A42E-26C72853EAC3}"/>
                </a:ext>
              </a:extLst>
            </p:cNvPr>
            <p:cNvGrpSpPr/>
            <p:nvPr/>
          </p:nvGrpSpPr>
          <p:grpSpPr>
            <a:xfrm>
              <a:off x="1144860" y="758825"/>
              <a:ext cx="6886303" cy="20109026"/>
              <a:chOff x="1144860" y="758825"/>
              <a:chExt cx="6886303" cy="20109026"/>
            </a:xfrm>
          </p:grpSpPr>
          <p:sp>
            <p:nvSpPr>
              <p:cNvPr id="14339" name="Text Box 7">
                <a:extLst>
                  <a:ext uri="{FF2B5EF4-FFF2-40B4-BE49-F238E27FC236}">
                    <a16:creationId xmlns:a16="http://schemas.microsoft.com/office/drawing/2014/main" id="{02FDD79B-94A2-B63D-D186-B26CC1FD6F44}"/>
                  </a:ext>
                </a:extLst>
              </p:cNvPr>
              <p:cNvSpPr txBox="1">
                <a:spLocks noChangeArrowheads="1"/>
              </p:cNvSpPr>
              <p:nvPr/>
            </p:nvSpPr>
            <p:spPr bwMode="auto">
              <a:xfrm>
                <a:off x="1144860" y="4989534"/>
                <a:ext cx="6858000" cy="6169730"/>
              </a:xfrm>
              <a:prstGeom prst="rect">
                <a:avLst/>
              </a:prstGeom>
              <a:solidFill>
                <a:schemeClr val="bg1"/>
              </a:solidFill>
              <a:ln w="38100">
                <a:solidFill>
                  <a:srgbClr val="004BA3"/>
                </a:solidFill>
                <a:round/>
                <a:headEnd/>
                <a:tailEnd/>
              </a:ln>
            </p:spPr>
            <p:txBody>
              <a:bodyPr lIns="587829" tIns="293914" rIns="587829" bIns="587829"/>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latin typeface="Calibri" panose="020F0502020204030204" pitchFamily="34" charset="0"/>
                    <a:cs typeface="Calibri" panose="020F0502020204030204" pitchFamily="34" charset="0"/>
                  </a:rPr>
                  <a:t>Introduction/Context</a:t>
                </a:r>
                <a:endParaRPr lang="en-US" altLang="ja-JP"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Automotive industry is one of the major contributors to climate change and most of the environmental impact associated with motor vehicles occurs when they are used.</a:t>
                </a: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What factors affect a vehicle’s real-world carbon dioxide emissions? Can we classify level of emissions based on vehicle type, fuel efficiency, engine characteristics, and other factors? </a:t>
                </a:r>
              </a:p>
              <a:p>
                <a:pPr marL="457200" indent="-457200" eaLnBrk="1" hangingPunct="1">
                  <a:spcBef>
                    <a:spcPct val="100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Finding a fuel-efficient and low carbon emission vehicle would ease the strain the automotive industry inflict on the planet. </a:t>
                </a:r>
              </a:p>
              <a:p>
                <a:pPr eaLnBrk="1" hangingPunct="1">
                  <a:spcBef>
                    <a:spcPct val="10000"/>
                  </a:spcBef>
                </a:pPr>
                <a:r>
                  <a:rPr lang="en-US" altLang="ja-JP" sz="2400" dirty="0">
                    <a:latin typeface="Calibri" panose="020F0502020204030204" pitchFamily="34" charset="0"/>
                    <a:cs typeface="Calibri" panose="020F0502020204030204" pitchFamily="34" charset="0"/>
                  </a:rPr>
                  <a:t> </a:t>
                </a:r>
                <a:endParaRPr lang="en-US" altLang="en-US" sz="2400" dirty="0">
                  <a:latin typeface="Calibri" panose="020F0502020204030204" pitchFamily="34" charset="0"/>
                  <a:cs typeface="Calibri" panose="020F0502020204030204" pitchFamily="34" charset="0"/>
                </a:endParaRPr>
              </a:p>
            </p:txBody>
          </p:sp>
          <p:sp>
            <p:nvSpPr>
              <p:cNvPr id="14340" name="Text Box 11">
                <a:extLst>
                  <a:ext uri="{FF2B5EF4-FFF2-40B4-BE49-F238E27FC236}">
                    <a16:creationId xmlns:a16="http://schemas.microsoft.com/office/drawing/2014/main" id="{FCE9199F-B05F-45C0-323F-3C715DAADE76}"/>
                  </a:ext>
                </a:extLst>
              </p:cNvPr>
              <p:cNvSpPr txBox="1">
                <a:spLocks noChangeArrowheads="1"/>
              </p:cNvSpPr>
              <p:nvPr/>
            </p:nvSpPr>
            <p:spPr bwMode="auto">
              <a:xfrm>
                <a:off x="1173163" y="11482991"/>
                <a:ext cx="6858000" cy="5819313"/>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Approach</a:t>
                </a:r>
                <a:r>
                  <a:rPr lang="en-US" altLang="en-US" dirty="0">
                    <a:solidFill>
                      <a:srgbClr val="FF8000"/>
                    </a:solidFill>
                    <a:latin typeface="Calibri" panose="020F0502020204030204" pitchFamily="34" charset="0"/>
                    <a:cs typeface="Calibri" panose="020F0502020204030204" pitchFamily="34" charset="0"/>
                  </a:rPr>
                  <a:t>	</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For classification to predict emission levels, we tested KNN,  Support Vector Machine, and Random Forest. </a:t>
                </a: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For regression to predict emissions, we tested bootstrapping, Lasso regression, and partial least squares. </a:t>
                </a:r>
              </a:p>
              <a:p>
                <a:pPr marL="457200" indent="-457200" eaLnBrk="1" hangingPunct="1">
                  <a:spcBef>
                    <a:spcPct val="10000"/>
                  </a:spcBef>
                  <a:buFont typeface="Arial" panose="020B0604020202020204" pitchFamily="34" charset="0"/>
                  <a:buChar char="•"/>
                </a:pPr>
                <a:r>
                  <a:rPr lang="en-US" altLang="en-US" sz="2800" dirty="0">
                    <a:latin typeface="Calibri" panose="020F0502020204030204" pitchFamily="34" charset="0"/>
                    <a:cs typeface="Calibri" panose="020F0502020204030204" pitchFamily="34" charset="0"/>
                  </a:rPr>
                  <a:t>We trained these models with 75% of the data and tested with 25%.</a:t>
                </a:r>
              </a:p>
            </p:txBody>
          </p:sp>
          <p:sp>
            <p:nvSpPr>
              <p:cNvPr id="14343" name="Text Box 14">
                <a:extLst>
                  <a:ext uri="{FF2B5EF4-FFF2-40B4-BE49-F238E27FC236}">
                    <a16:creationId xmlns:a16="http://schemas.microsoft.com/office/drawing/2014/main" id="{065E6C83-EB17-4F51-A8BE-1353F0346BEF}"/>
                  </a:ext>
                </a:extLst>
              </p:cNvPr>
              <p:cNvSpPr txBox="1">
                <a:spLocks noChangeArrowheads="1"/>
              </p:cNvSpPr>
              <p:nvPr/>
            </p:nvSpPr>
            <p:spPr bwMode="auto">
              <a:xfrm>
                <a:off x="1173163" y="4194363"/>
                <a:ext cx="6801394" cy="78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176349" tIns="176349" rIns="176349" bIns="176349"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0"/>
                  </a:spcBef>
                  <a:spcAft>
                    <a:spcPts val="600"/>
                  </a:spcAft>
                </a:pPr>
                <a:r>
                  <a:rPr lang="en-US" altLang="en-US" sz="2800" b="1" dirty="0">
                    <a:latin typeface="Calibri" panose="020F0502020204030204" pitchFamily="34" charset="0"/>
                    <a:cs typeface="Calibri" panose="020F0502020204030204" pitchFamily="34" charset="0"/>
                  </a:rPr>
                  <a:t>Collin Coil &amp; Thao Huynh</a:t>
                </a:r>
              </a:p>
            </p:txBody>
          </p:sp>
          <p:sp>
            <p:nvSpPr>
              <p:cNvPr id="3" name="Rectangle 180">
                <a:extLst>
                  <a:ext uri="{FF2B5EF4-FFF2-40B4-BE49-F238E27FC236}">
                    <a16:creationId xmlns:a16="http://schemas.microsoft.com/office/drawing/2014/main" id="{D07C58DF-9E7A-7C34-8C25-CD9ECAE36257}"/>
                  </a:ext>
                </a:extLst>
              </p:cNvPr>
              <p:cNvSpPr>
                <a:spLocks noChangeArrowheads="1"/>
              </p:cNvSpPr>
              <p:nvPr/>
            </p:nvSpPr>
            <p:spPr bwMode="auto">
              <a:xfrm>
                <a:off x="1173163" y="758825"/>
                <a:ext cx="6858000" cy="3352800"/>
              </a:xfrm>
              <a:prstGeom prst="roundRect">
                <a:avLst>
                  <a:gd name="adj" fmla="val 18332"/>
                </a:avLst>
              </a:prstGeom>
              <a:solidFill>
                <a:schemeClr val="bg1"/>
              </a:solidFill>
              <a:ln>
                <a:solidFill>
                  <a:srgbClr val="004FA2"/>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91440" rIns="91440" bIns="91440" anchor="ctr" anchorCtr="1">
                <a:normAutofit/>
              </a:bodyPr>
              <a:lstStyle/>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Predicting Automobile Emission Levels with </a:t>
                </a:r>
              </a:p>
              <a:p>
                <a:pPr algn="ctr">
                  <a:lnSpc>
                    <a:spcPct val="90000"/>
                  </a:lnSpc>
                  <a:defRPr/>
                </a:pPr>
                <a:r>
                  <a:rPr lang="en-US" sz="4000" b="1" dirty="0">
                    <a:solidFill>
                      <a:schemeClr val="tx1">
                        <a:alpha val="95000"/>
                      </a:schemeClr>
                    </a:solidFill>
                    <a:latin typeface="Calibri" panose="020F0502020204030204" pitchFamily="34" charset="0"/>
                    <a:ea typeface="ＭＳ Ｐゴシック" charset="0"/>
                    <a:cs typeface="Calibri" panose="020F0502020204030204" pitchFamily="34" charset="0"/>
                  </a:rPr>
                  <a:t>Machine Learning</a:t>
                </a:r>
              </a:p>
            </p:txBody>
          </p:sp>
          <p:sp>
            <p:nvSpPr>
              <p:cNvPr id="14346" name="Text Box 15">
                <a:extLst>
                  <a:ext uri="{FF2B5EF4-FFF2-40B4-BE49-F238E27FC236}">
                    <a16:creationId xmlns:a16="http://schemas.microsoft.com/office/drawing/2014/main" id="{5371A8AC-23E9-ABC6-3A75-80BD1937E966}"/>
                  </a:ext>
                </a:extLst>
              </p:cNvPr>
              <p:cNvSpPr txBox="1">
                <a:spLocks noChangeAspect="1" noChangeArrowheads="1"/>
              </p:cNvSpPr>
              <p:nvPr/>
            </p:nvSpPr>
            <p:spPr bwMode="auto">
              <a:xfrm>
                <a:off x="1173163" y="17626031"/>
                <a:ext cx="6858000" cy="3241820"/>
              </a:xfrm>
              <a:prstGeom prst="rect">
                <a:avLst/>
              </a:prstGeom>
              <a:solidFill>
                <a:schemeClr val="bg1"/>
              </a:solidFill>
              <a:ln w="38100">
                <a:solidFill>
                  <a:srgbClr val="004FA2"/>
                </a:solidFill>
                <a:round/>
                <a:headEnd/>
                <a:tailEnd/>
              </a:ln>
            </p:spPr>
            <p:txBody>
              <a:bodyPr lIns="274320" tIns="182880" rIns="274320" bIns="18288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b="1" dirty="0">
                    <a:latin typeface="Calibri" panose="020F0502020204030204" pitchFamily="34" charset="0"/>
                    <a:cs typeface="Calibri" panose="020F0502020204030204" pitchFamily="34" charset="0"/>
                  </a:rPr>
                  <a:t>Data</a:t>
                </a:r>
                <a:r>
                  <a:rPr lang="en-US" altLang="en-US" sz="2800" dirty="0">
                    <a:latin typeface="Avenir Book" panose="02000503020000020003" pitchFamily="2" charset="0"/>
                  </a:rPr>
                  <a:t> </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The data for this project was the Automotive Trends data set from the EPA.</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After cleaning, there were 1958 observations.</a:t>
                </a:r>
              </a:p>
              <a:p>
                <a:pPr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This is aggregated data, so we only know average emissions for a manufacturer’s car by regulatory class</a:t>
                </a:r>
                <a:r>
                  <a:rPr lang="en-US" altLang="en-US" sz="2800" dirty="0">
                    <a:latin typeface="Calibri" panose="020F0502020204030204" pitchFamily="34" charset="0"/>
                    <a:cs typeface="Calibri" panose="020F0502020204030204" pitchFamily="34" charset="0"/>
                  </a:rPr>
                  <a:t>.</a:t>
                </a:r>
              </a:p>
            </p:txBody>
          </p:sp>
        </p:grpSp>
        <p:grpSp>
          <p:nvGrpSpPr>
            <p:cNvPr id="7" name="Group 6">
              <a:extLst>
                <a:ext uri="{FF2B5EF4-FFF2-40B4-BE49-F238E27FC236}">
                  <a16:creationId xmlns:a16="http://schemas.microsoft.com/office/drawing/2014/main" id="{5A162338-61D6-7FF3-53DA-65E9B91E6403}"/>
                </a:ext>
              </a:extLst>
            </p:cNvPr>
            <p:cNvGrpSpPr/>
            <p:nvPr/>
          </p:nvGrpSpPr>
          <p:grpSpPr>
            <a:xfrm>
              <a:off x="24557569" y="758824"/>
              <a:ext cx="6978636" cy="20018377"/>
              <a:chOff x="24557569" y="758824"/>
              <a:chExt cx="6978636" cy="20018377"/>
            </a:xfrm>
          </p:grpSpPr>
          <p:sp>
            <p:nvSpPr>
              <p:cNvPr id="14342" name="Text Box 13">
                <a:extLst>
                  <a:ext uri="{FF2B5EF4-FFF2-40B4-BE49-F238E27FC236}">
                    <a16:creationId xmlns:a16="http://schemas.microsoft.com/office/drawing/2014/main" id="{DB794D16-EC1B-38FE-17A4-81F3B9530B88}"/>
                  </a:ext>
                </a:extLst>
              </p:cNvPr>
              <p:cNvSpPr txBox="1">
                <a:spLocks noChangeArrowheads="1"/>
              </p:cNvSpPr>
              <p:nvPr/>
            </p:nvSpPr>
            <p:spPr bwMode="auto">
              <a:xfrm>
                <a:off x="24557569" y="758824"/>
                <a:ext cx="6978636" cy="10400440"/>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ts val="800"/>
                  </a:spcBef>
                </a:pPr>
                <a:r>
                  <a:rPr lang="en-US" altLang="en-US" b="1" dirty="0">
                    <a:solidFill>
                      <a:srgbClr val="000000"/>
                    </a:solidFill>
                    <a:latin typeface="Calibri" panose="020F0502020204030204" pitchFamily="34" charset="0"/>
                    <a:cs typeface="Calibri" panose="020F0502020204030204" pitchFamily="34" charset="0"/>
                  </a:rPr>
                  <a:t>Results/Implications</a:t>
                </a:r>
              </a:p>
              <a:p>
                <a:pPr marL="457200" indent="-457200" eaLnBrk="1" hangingPunct="1">
                  <a:spcBef>
                    <a:spcPts val="8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For classification, Random Forest performed the best at predicting the quartile of emissions an automobile would be in. </a:t>
                </a:r>
              </a:p>
              <a:p>
                <a:pPr marL="457200" indent="-457200" eaLnBrk="1" hangingPunct="1">
                  <a:spcBef>
                    <a:spcPts val="8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PLSR was the best </a:t>
                </a:r>
                <a:r>
                  <a:rPr lang="en-US" altLang="ja-JP" sz="2400">
                    <a:latin typeface="Calibri" panose="020F0502020204030204" pitchFamily="34" charset="0"/>
                    <a:cs typeface="Calibri" panose="020F0502020204030204" pitchFamily="34" charset="0"/>
                  </a:rPr>
                  <a:t>performing regression technique </a:t>
                </a:r>
                <a:r>
                  <a:rPr lang="en-US" altLang="ja-JP" sz="2400" dirty="0">
                    <a:latin typeface="Calibri" panose="020F0502020204030204" pitchFamily="34" charset="0"/>
                    <a:cs typeface="Calibri" panose="020F0502020204030204" pitchFamily="34" charset="0"/>
                  </a:rPr>
                  <a:t>with 56 components and an MSEP of 404.7. </a:t>
                </a:r>
              </a:p>
              <a:p>
                <a:pPr marL="457200" indent="-457200" eaLnBrk="1" hangingPunct="1">
                  <a:spcBef>
                    <a:spcPts val="8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Potential Next Steps: Incorporate other relevant variables such as cost of car and compatible fuels.</a:t>
                </a:r>
              </a:p>
              <a:p>
                <a:pPr marL="457200" indent="-457200" eaLnBrk="1" hangingPunct="1">
                  <a:spcBef>
                    <a:spcPts val="800"/>
                  </a:spcBef>
                  <a:buFont typeface="Arial" panose="020B0604020202020204" pitchFamily="34" charset="0"/>
                  <a:buChar char="•"/>
                </a:pPr>
                <a:r>
                  <a:rPr lang="en-US" altLang="ja-JP" sz="2400" dirty="0">
                    <a:latin typeface="Calibri" panose="020F0502020204030204" pitchFamily="34" charset="0"/>
                    <a:cs typeface="Calibri" panose="020F0502020204030204" pitchFamily="34" charset="0"/>
                  </a:rPr>
                  <a:t>Not enough data within the different levels for categorical variables; future attempts to apply this data to LDA/QDA  might be unsuccessful. </a:t>
                </a:r>
              </a:p>
              <a:p>
                <a:pPr marL="457200" indent="-457200" eaLnBrk="1" hangingPunct="1">
                  <a:spcBef>
                    <a:spcPts val="8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Data on emission and fuel economy variables might be inaccurate, given that these values are collected from compliance tests in which manufacturers can cheat (i.e. VW in 2015).</a:t>
                </a:r>
              </a:p>
              <a:p>
                <a:pPr marL="457200" indent="-457200" eaLnBrk="1" hangingPunct="1">
                  <a:spcBef>
                    <a:spcPts val="8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These models can’t predict emissions for a particular automobile model, and there could be consequences if regulators tried to apply these models to predict emissions of new automobiles. </a:t>
                </a:r>
              </a:p>
              <a:p>
                <a:pPr marL="457200" indent="-457200" eaLnBrk="1" hangingPunct="1">
                  <a:spcBef>
                    <a:spcPts val="800"/>
                  </a:spcBef>
                  <a:buFont typeface="Arial" panose="020B0604020202020204" pitchFamily="34" charset="0"/>
                  <a:buChar char="•"/>
                </a:pPr>
                <a:endParaRPr lang="en-US" altLang="ja-JP" sz="2400" dirty="0">
                  <a:latin typeface="Calibri" panose="020F0502020204030204" pitchFamily="34" charset="0"/>
                  <a:cs typeface="Calibri" panose="020F0502020204030204" pitchFamily="34" charset="0"/>
                </a:endParaRPr>
              </a:p>
              <a:p>
                <a:pPr marL="457200" indent="-457200" eaLnBrk="1" hangingPunct="1">
                  <a:spcBef>
                    <a:spcPts val="800"/>
                  </a:spcBef>
                  <a:buFont typeface="Arial" panose="020B0604020202020204" pitchFamily="34" charset="0"/>
                  <a:buChar char="•"/>
                </a:pPr>
                <a:endParaRPr lang="en-US" altLang="ja-JP" sz="2400" dirty="0">
                  <a:latin typeface="Calibri" panose="020F0502020204030204" pitchFamily="34" charset="0"/>
                  <a:cs typeface="Calibri" panose="020F0502020204030204" pitchFamily="34" charset="0"/>
                </a:endParaRPr>
              </a:p>
              <a:p>
                <a:pPr eaLnBrk="1" hangingPunct="1">
                  <a:spcBef>
                    <a:spcPts val="800"/>
                  </a:spcBef>
                </a:pPr>
                <a:endParaRPr lang="en-US" altLang="ja-JP" sz="2000" dirty="0">
                  <a:latin typeface="Calibri" panose="020F0502020204030204" pitchFamily="34" charset="0"/>
                  <a:cs typeface="Calibri" panose="020F0502020204030204" pitchFamily="34" charset="0"/>
                </a:endParaRPr>
              </a:p>
            </p:txBody>
          </p:sp>
          <p:sp>
            <p:nvSpPr>
              <p:cNvPr id="14347" name="Text Box 70">
                <a:extLst>
                  <a:ext uri="{FF2B5EF4-FFF2-40B4-BE49-F238E27FC236}">
                    <a16:creationId xmlns:a16="http://schemas.microsoft.com/office/drawing/2014/main" id="{4772201D-98FD-40DC-CE9D-CCD6C757C830}"/>
                  </a:ext>
                </a:extLst>
              </p:cNvPr>
              <p:cNvSpPr txBox="1">
                <a:spLocks noChangeArrowheads="1"/>
              </p:cNvSpPr>
              <p:nvPr/>
            </p:nvSpPr>
            <p:spPr bwMode="auto">
              <a:xfrm>
                <a:off x="24557569" y="16662848"/>
                <a:ext cx="6945603" cy="1278912"/>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Acknowledgments</a:t>
                </a:r>
              </a:p>
              <a:p>
                <a:pPr marL="342900" indent="-342900" eaLnBrk="1" hangingPunct="1">
                  <a:spcBef>
                    <a:spcPct val="10000"/>
                  </a:spcBef>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Dr. Richard Ressler for teaching Stat 427</a:t>
                </a:r>
              </a:p>
              <a:p>
                <a:pPr marL="342900" indent="-342900" eaLnBrk="1" hangingPunct="1">
                  <a:spcBef>
                    <a:spcPct val="10000"/>
                  </a:spcBef>
                  <a:buFont typeface="Arial" panose="020B0604020202020204" pitchFamily="34" charset="0"/>
                  <a:buChar char="•"/>
                </a:pPr>
                <a:endParaRPr lang="en-US" altLang="en-US" sz="2400" dirty="0">
                  <a:latin typeface="Calibri" panose="020F0502020204030204" pitchFamily="34" charset="0"/>
                  <a:cs typeface="Calibri" panose="020F0502020204030204" pitchFamily="34" charset="0"/>
                </a:endParaRPr>
              </a:p>
              <a:p>
                <a:pPr eaLnBrk="1" hangingPunct="1">
                  <a:spcBef>
                    <a:spcPct val="10000"/>
                  </a:spcBef>
                </a:pPr>
                <a:endParaRPr lang="en-US" altLang="en-US" sz="2000" dirty="0">
                  <a:latin typeface="Calibri" panose="020F0502020204030204" pitchFamily="34" charset="0"/>
                  <a:cs typeface="Calibri" panose="020F0502020204030204" pitchFamily="34" charset="0"/>
                </a:endParaRPr>
              </a:p>
            </p:txBody>
          </p:sp>
          <p:sp>
            <p:nvSpPr>
              <p:cNvPr id="24" name="Text Box 11">
                <a:extLst>
                  <a:ext uri="{FF2B5EF4-FFF2-40B4-BE49-F238E27FC236}">
                    <a16:creationId xmlns:a16="http://schemas.microsoft.com/office/drawing/2014/main" id="{BFE10A64-2DD5-7A17-6C73-6B297FA9B624}"/>
                  </a:ext>
                </a:extLst>
              </p:cNvPr>
              <p:cNvSpPr txBox="1">
                <a:spLocks noChangeArrowheads="1"/>
              </p:cNvSpPr>
              <p:nvPr/>
            </p:nvSpPr>
            <p:spPr bwMode="auto">
              <a:xfrm>
                <a:off x="24557569" y="11536946"/>
                <a:ext cx="6978636" cy="4728861"/>
              </a:xfrm>
              <a:prstGeom prst="rect">
                <a:avLst/>
              </a:prstGeom>
              <a:solidFill>
                <a:schemeClr val="bg1"/>
              </a:solidFill>
              <a:ln w="38100">
                <a:solidFill>
                  <a:srgbClr val="004FA2"/>
                </a:solidFill>
                <a:round/>
                <a:headEnd/>
                <a:tailEnd/>
              </a:ln>
            </p:spPr>
            <p:txBody>
              <a:bodyPr lIns="587829" tIns="293914" rIns="587829" bIns="587829"/>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Assumptions/Limitations</a:t>
                </a:r>
                <a:endParaRPr lang="en-US" altLang="en-US" dirty="0">
                  <a:latin typeface="Calibri" panose="020F0502020204030204" pitchFamily="34" charset="0"/>
                  <a:cs typeface="Calibri" panose="020F0502020204030204" pitchFamily="34" charset="0"/>
                </a:endParaRP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Data for potential predictor variables for classification was quite small, so we had to create our own categorical response variables. </a:t>
                </a: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Major methodological changes were propagated backwards through the historical database in order to maintain the integrity of long-term trends.</a:t>
                </a:r>
              </a:p>
              <a:p>
                <a:pPr marL="457200" indent="-457200" eaLnBrk="1" hangingPunct="1">
                  <a:spcBef>
                    <a:spcPct val="10000"/>
                  </a:spcBef>
                  <a:buFont typeface="Arial" panose="020B0604020202020204" pitchFamily="34" charset="0"/>
                  <a:buChar char="•"/>
                </a:pPr>
                <a:r>
                  <a:rPr lang="en-US" altLang="en-US" sz="2200" dirty="0">
                    <a:latin typeface="Calibri" panose="020F0502020204030204" pitchFamily="34" charset="0"/>
                    <a:cs typeface="Calibri" panose="020F0502020204030204" pitchFamily="34" charset="0"/>
                  </a:rPr>
                  <a:t>Multicollinearity is an assumption that must be checked for future works and in this case was checked.</a:t>
                </a:r>
              </a:p>
              <a:p>
                <a:pPr eaLnBrk="1" hangingPunct="1">
                  <a:spcBef>
                    <a:spcPct val="10000"/>
                  </a:spcBef>
                </a:pPr>
                <a:endParaRPr lang="en-US" altLang="en-US" dirty="0">
                  <a:latin typeface="Calibri" panose="020F0502020204030204" pitchFamily="34" charset="0"/>
                  <a:cs typeface="Calibri" panose="020F0502020204030204" pitchFamily="34" charset="0"/>
                </a:endParaRPr>
              </a:p>
            </p:txBody>
          </p:sp>
          <p:sp>
            <p:nvSpPr>
              <p:cNvPr id="17" name="Text Box 70">
                <a:extLst>
                  <a:ext uri="{FF2B5EF4-FFF2-40B4-BE49-F238E27FC236}">
                    <a16:creationId xmlns:a16="http://schemas.microsoft.com/office/drawing/2014/main" id="{8FE834AA-D180-4994-8FBC-25C70B68BFEE}"/>
                  </a:ext>
                </a:extLst>
              </p:cNvPr>
              <p:cNvSpPr txBox="1">
                <a:spLocks noChangeArrowheads="1"/>
              </p:cNvSpPr>
              <p:nvPr/>
            </p:nvSpPr>
            <p:spPr bwMode="auto">
              <a:xfrm>
                <a:off x="24557569" y="18338801"/>
                <a:ext cx="6945603" cy="2438400"/>
              </a:xfrm>
              <a:prstGeom prst="rect">
                <a:avLst/>
              </a:prstGeom>
              <a:solidFill>
                <a:schemeClr val="bg1"/>
              </a:solidFill>
              <a:ln w="38100">
                <a:solidFill>
                  <a:srgbClr val="004FA2"/>
                </a:solidFill>
                <a:round/>
                <a:headEnd/>
                <a:tailEnd/>
              </a:ln>
            </p:spPr>
            <p:txBody>
              <a:bodyPr lIns="274320" tIns="182880" rIns="274320" bIns="18288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lvl="0" eaLnBrk="1" hangingPunct="1">
                  <a:spcBef>
                    <a:spcPct val="50000"/>
                  </a:spcBef>
                </a:pPr>
                <a:r>
                  <a:rPr lang="en-US" altLang="en-US" b="1" dirty="0">
                    <a:solidFill>
                      <a:srgbClr val="000000"/>
                    </a:solidFill>
                    <a:latin typeface="Calibri" panose="020F0502020204030204" pitchFamily="34" charset="0"/>
                    <a:cs typeface="Calibri" panose="020F0502020204030204" pitchFamily="34" charset="0"/>
                  </a:rPr>
                  <a:t>Primary References</a:t>
                </a:r>
              </a:p>
              <a:p>
                <a:pPr marL="342900" lvl="0" indent="-342900" eaLnBrk="1" hangingPunct="1">
                  <a:spcBef>
                    <a:spcPts val="771"/>
                  </a:spcBef>
                  <a:buFont typeface="Arial" panose="020B0604020202020204" pitchFamily="34" charset="0"/>
                  <a:buChar char="•"/>
                </a:pPr>
                <a:r>
                  <a:rPr lang="en-US" altLang="en-US" sz="2400" dirty="0">
                    <a:solidFill>
                      <a:srgbClr val="000000"/>
                    </a:solidFill>
                    <a:latin typeface="Calibri" panose="020F0502020204030204" pitchFamily="34" charset="0"/>
                    <a:cs typeface="Calibri" panose="020F0502020204030204" pitchFamily="34" charset="0"/>
                  </a:rPr>
                  <a:t>Data is accessible at: </a:t>
                </a:r>
                <a:r>
                  <a:rPr lang="en-US" altLang="en-US" sz="2400" dirty="0">
                    <a:solidFill>
                      <a:srgbClr val="000000"/>
                    </a:solidFill>
                    <a:latin typeface="Calibri" panose="020F0502020204030204" pitchFamily="34" charset="0"/>
                    <a:cs typeface="Calibri" panose="020F0502020204030204" pitchFamily="34" charset="0"/>
                    <a:hlinkClick r:id="rId4"/>
                  </a:rPr>
                  <a:t>https://www.epa.gov/automotive-trends/explore-automotive-trends-data#DetailedData</a:t>
                </a:r>
                <a:endParaRPr lang="en-US" altLang="en-US" sz="2000" dirty="0">
                  <a:latin typeface="Calibri" panose="020F0502020204030204" pitchFamily="34" charset="0"/>
                  <a:cs typeface="Calibri" panose="020F0502020204030204" pitchFamily="34" charset="0"/>
                </a:endParaRPr>
              </a:p>
            </p:txBody>
          </p:sp>
        </p:grpSp>
      </p:grpSp>
      <p:graphicFrame>
        <p:nvGraphicFramePr>
          <p:cNvPr id="2" name="Table 4">
            <a:extLst>
              <a:ext uri="{FF2B5EF4-FFF2-40B4-BE49-F238E27FC236}">
                <a16:creationId xmlns:a16="http://schemas.microsoft.com/office/drawing/2014/main" id="{329E1F37-85FF-4CD0-D17A-5F512C560D20}"/>
              </a:ext>
            </a:extLst>
          </p:cNvPr>
          <p:cNvGraphicFramePr>
            <a:graphicFrameLocks noGrp="1"/>
          </p:cNvGraphicFramePr>
          <p:nvPr>
            <p:extLst>
              <p:ext uri="{D42A27DB-BD31-4B8C-83A1-F6EECF244321}">
                <p14:modId xmlns:p14="http://schemas.microsoft.com/office/powerpoint/2010/main" val="3724392234"/>
              </p:ext>
            </p:extLst>
          </p:nvPr>
        </p:nvGraphicFramePr>
        <p:xfrm>
          <a:off x="8961120" y="786531"/>
          <a:ext cx="15110460" cy="20018375"/>
        </p:xfrm>
        <a:graphic>
          <a:graphicData uri="http://schemas.openxmlformats.org/drawingml/2006/table">
            <a:tbl>
              <a:tblPr firstRow="1" bandRow="1">
                <a:tableStyleId>{5C22544A-7EE6-4342-B048-85BDC9FD1C3A}</a:tableStyleId>
              </a:tblPr>
              <a:tblGrid>
                <a:gridCol w="7596051">
                  <a:extLst>
                    <a:ext uri="{9D8B030D-6E8A-4147-A177-3AD203B41FA5}">
                      <a16:colId xmlns:a16="http://schemas.microsoft.com/office/drawing/2014/main" val="3778541880"/>
                    </a:ext>
                  </a:extLst>
                </a:gridCol>
                <a:gridCol w="7514409">
                  <a:extLst>
                    <a:ext uri="{9D8B030D-6E8A-4147-A177-3AD203B41FA5}">
                      <a16:colId xmlns:a16="http://schemas.microsoft.com/office/drawing/2014/main" val="2763998453"/>
                    </a:ext>
                  </a:extLst>
                </a:gridCol>
              </a:tblGrid>
              <a:tr h="5217062">
                <a:tc>
                  <a:txBody>
                    <a:bodyPr/>
                    <a:lstStyle/>
                    <a:p>
                      <a:endParaRPr lang="en-US" sz="6000" dirty="0">
                        <a:latin typeface="Calibri" panose="020F0502020204030204" pitchFamily="34" charset="0"/>
                        <a:ea typeface="Calibri" panose="020F0502020204030204" pitchFamily="34" charset="0"/>
                        <a:cs typeface="Calibri" panose="020F0502020204030204" pitchFamily="34" charset="0"/>
                      </a:endParaRPr>
                    </a:p>
                    <a:p>
                      <a:pPr algn="ctr"/>
                      <a:endParaRPr lang="en-US" sz="6000" i="1" dirty="0">
                        <a:latin typeface="Calibri" panose="020F0502020204030204" pitchFamily="34" charset="0"/>
                        <a:ea typeface="Calibri" panose="020F0502020204030204" pitchFamily="34" charset="0"/>
                        <a:cs typeface="Calibri" panose="020F0502020204030204" pitchFamily="34" charset="0"/>
                      </a:endParaRPr>
                    </a:p>
                    <a:p>
                      <a:pPr algn="ctr"/>
                      <a:r>
                        <a:rPr lang="en-US" sz="6000" i="1" dirty="0">
                          <a:latin typeface="Calibri" panose="020F0502020204030204" pitchFamily="34" charset="0"/>
                          <a:ea typeface="Calibri" panose="020F0502020204030204" pitchFamily="34" charset="0"/>
                          <a:cs typeface="Calibri" panose="020F0502020204030204" pitchFamily="34" charset="0"/>
                        </a:rPr>
                        <a:t>Classification</a:t>
                      </a:r>
                    </a:p>
                  </a:txBody>
                  <a:tcPr>
                    <a:noFill/>
                  </a:tcPr>
                </a:tc>
                <a:tc>
                  <a:txBody>
                    <a:bodyPr/>
                    <a:lstStyle/>
                    <a:p>
                      <a:pPr algn="ctr"/>
                      <a:r>
                        <a:rPr lang="en-US" sz="4000" dirty="0">
                          <a:latin typeface="Calibri" panose="020F0502020204030204" pitchFamily="34" charset="0"/>
                          <a:cs typeface="Calibri" panose="020F0502020204030204" pitchFamily="34" charset="0"/>
                        </a:rPr>
                        <a:t>Support Vector Machine</a:t>
                      </a:r>
                    </a:p>
                    <a:p>
                      <a:pPr marL="751134" lvl="1" indent="-457200" algn="l">
                        <a:buFont typeface="Arial" panose="020B0604020202020204" pitchFamily="34" charset="0"/>
                        <a:buChar char="•"/>
                      </a:pPr>
                      <a:r>
                        <a:rPr lang="en-US" sz="3200" dirty="0">
                          <a:latin typeface="Calibri" panose="020F0502020204030204" pitchFamily="34" charset="0"/>
                          <a:cs typeface="Calibri" panose="020F0502020204030204" pitchFamily="34" charset="0"/>
                        </a:rPr>
                        <a:t>Linear, Classification Error: 3.78%</a:t>
                      </a:r>
                    </a:p>
                    <a:p>
                      <a:endParaRPr lang="en-US" dirty="0"/>
                    </a:p>
                  </a:txBody>
                  <a:tcPr>
                    <a:noFill/>
                  </a:tcPr>
                </a:tc>
                <a:extLst>
                  <a:ext uri="{0D108BD9-81ED-4DB2-BD59-A6C34878D82A}">
                    <a16:rowId xmlns:a16="http://schemas.microsoft.com/office/drawing/2014/main" val="3938622894"/>
                  </a:ext>
                </a:extLst>
              </a:tr>
              <a:tr h="5931711">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KNN</a:t>
                      </a:r>
                    </a:p>
                    <a:p>
                      <a:pPr marL="865434" lvl="1" indent="-571500" algn="l">
                        <a:buFont typeface="Arial" panose="020B0604020202020204" pitchFamily="34" charset="0"/>
                        <a:buChar char="•"/>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Best K = 1 neighbor</a:t>
                      </a:r>
                    </a:p>
                    <a:p>
                      <a:pPr marL="865434" lvl="1" indent="-571500" algn="l">
                        <a:buFont typeface="Arial" panose="020B0604020202020204" pitchFamily="34" charset="0"/>
                        <a:buChar char="•"/>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Classification Error: 22.25%</a:t>
                      </a:r>
                    </a:p>
                    <a:p>
                      <a:endParaRPr lang="en-US" dirty="0"/>
                    </a:p>
                  </a:txBody>
                  <a:tcPr>
                    <a:noFill/>
                  </a:tcPr>
                </a:tc>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a:t>
                      </a:r>
                    </a:p>
                    <a:p>
                      <a:pPr marL="751134" lvl="1" indent="-457200" algn="l">
                        <a:buFont typeface="Arial" panose="020B0604020202020204" pitchFamily="34" charset="0"/>
                        <a:buChar char="•"/>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Best m = 64 (300 trees)</a:t>
                      </a:r>
                    </a:p>
                    <a:p>
                      <a:pPr marL="751134" lvl="1" indent="-457200" algn="l">
                        <a:buFont typeface="Arial" panose="020B0604020202020204" pitchFamily="34" charset="0"/>
                        <a:buChar char="•"/>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Classification Error: 0.82%</a:t>
                      </a:r>
                    </a:p>
                    <a:p>
                      <a:pPr marL="751134" lvl="1" indent="-457200" algn="l">
                        <a:buFont typeface="Arial" panose="020B0604020202020204" pitchFamily="34" charset="0"/>
                        <a:buChar char="•"/>
                      </a:pPr>
                      <a:endPar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571500" indent="-571500" algn="l">
                        <a:buFont typeface="Arial" panose="020B0604020202020204" pitchFamily="34" charset="0"/>
                        <a:buChar char="•"/>
                      </a:pPr>
                      <a:endParaRPr lang="en-US" sz="32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dirty="0"/>
                    </a:p>
                  </a:txBody>
                  <a:tcPr>
                    <a:noFill/>
                  </a:tcPr>
                </a:tc>
                <a:extLst>
                  <a:ext uri="{0D108BD9-81ED-4DB2-BD59-A6C34878D82A}">
                    <a16:rowId xmlns:a16="http://schemas.microsoft.com/office/drawing/2014/main" val="1036518795"/>
                  </a:ext>
                </a:extLst>
              </a:tr>
              <a:tr h="2029862">
                <a:tc>
                  <a:txBody>
                    <a:bodyPr/>
                    <a:lstStyle/>
                    <a:p>
                      <a:pPr algn="ct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Bootstrap</a:t>
                      </a:r>
                      <a:endParaRPr lang="en-US" sz="40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865434" lvl="1" indent="-571500" algn="l">
                        <a:buFont typeface="Arial" panose="020B0604020202020204" pitchFamily="34" charset="0"/>
                        <a:buChar char="•"/>
                      </a:pP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99,999 samples</a:t>
                      </a:r>
                    </a:p>
                    <a:p>
                      <a:pPr marL="865434" lvl="1" indent="-571500" algn="l">
                        <a:buFont typeface="Arial" panose="020B0604020202020204" pitchFamily="34" charset="0"/>
                        <a:buChar char="•"/>
                      </a:pP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106 predictors</a:t>
                      </a:r>
                    </a:p>
                    <a:p>
                      <a:pPr marL="865434" lvl="1" indent="-571500" algn="l">
                        <a:buFont typeface="Arial" panose="020B0604020202020204" pitchFamily="34" charset="0"/>
                        <a:buChar char="•"/>
                      </a:pP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MSEP of 408.9</a:t>
                      </a:r>
                    </a:p>
                  </a:txBody>
                  <a:tcPr>
                    <a:noFill/>
                  </a:tcPr>
                </a:tc>
                <a:tc>
                  <a:txBody>
                    <a:bodyPr/>
                    <a:lstStyle/>
                    <a:p>
                      <a:endParaRPr lang="en-US" sz="4000" dirty="0">
                        <a:latin typeface="Calibri" panose="020F0502020204030204" pitchFamily="34" charset="0"/>
                        <a:ea typeface="Calibri" panose="020F0502020204030204" pitchFamily="34" charset="0"/>
                        <a:cs typeface="Calibri" panose="020F0502020204030204" pitchFamily="34" charset="0"/>
                      </a:endParaRPr>
                    </a:p>
                    <a:p>
                      <a:pPr algn="ctr"/>
                      <a:r>
                        <a:rPr lang="en-US" sz="6000" b="1" i="1" dirty="0">
                          <a:solidFill>
                            <a:schemeClr val="bg1"/>
                          </a:solidFill>
                          <a:latin typeface="Calibri" panose="020F0502020204030204" pitchFamily="34" charset="0"/>
                          <a:ea typeface="Calibri" panose="020F0502020204030204" pitchFamily="34" charset="0"/>
                          <a:cs typeface="Calibri" panose="020F0502020204030204" pitchFamily="34" charset="0"/>
                        </a:rPr>
                        <a:t>Regression</a:t>
                      </a:r>
                      <a:endParaRPr lang="en-US" sz="4000" b="1" i="1"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noFill/>
                  </a:tcPr>
                </a:tc>
                <a:extLst>
                  <a:ext uri="{0D108BD9-81ED-4DB2-BD59-A6C34878D82A}">
                    <a16:rowId xmlns:a16="http://schemas.microsoft.com/office/drawing/2014/main" val="3373641102"/>
                  </a:ext>
                </a:extLst>
              </a:tr>
              <a:tr h="6839740">
                <a:tc>
                  <a:txBody>
                    <a:bodyPr/>
                    <a:lstStyle/>
                    <a:p>
                      <a:pPr marL="0" marR="0" lvl="0" indent="0" algn="ctr" defTabSz="2939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Lasso</a:t>
                      </a:r>
                      <a:endParaRPr kumimoji="0" lang="en-US" sz="40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73 predictors (1 se)</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MSEP of 475.44</a:t>
                      </a:r>
                    </a:p>
                    <a:p>
                      <a:endParaRPr lang="en-US" dirty="0"/>
                    </a:p>
                  </a:txBody>
                  <a:tcPr>
                    <a:noFill/>
                  </a:tcPr>
                </a:tc>
                <a:tc>
                  <a:txBody>
                    <a:bodyPr/>
                    <a:lstStyle/>
                    <a:p>
                      <a:pPr marL="0" marR="0" lvl="0" indent="0" algn="ctr" defTabSz="293934"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Partial Least Squares</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56 components</a:t>
                      </a:r>
                    </a:p>
                    <a:p>
                      <a:pPr marL="865434" marR="0" lvl="1" indent="-571500" algn="l" defTabSz="29393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rPr>
                        <a:t>MSEP of 404.7</a:t>
                      </a:r>
                    </a:p>
                  </a:txBody>
                  <a:tcPr>
                    <a:noFill/>
                  </a:tcPr>
                </a:tc>
                <a:extLst>
                  <a:ext uri="{0D108BD9-81ED-4DB2-BD59-A6C34878D82A}">
                    <a16:rowId xmlns:a16="http://schemas.microsoft.com/office/drawing/2014/main" val="3504019569"/>
                  </a:ext>
                </a:extLst>
              </a:tr>
            </a:tbl>
          </a:graphicData>
        </a:graphic>
      </p:graphicFrame>
      <p:pic>
        <p:nvPicPr>
          <p:cNvPr id="10" name="Picture 9" descr="Graphical user interface&#10;&#10;Description automatically generated with medium confidence">
            <a:extLst>
              <a:ext uri="{FF2B5EF4-FFF2-40B4-BE49-F238E27FC236}">
                <a16:creationId xmlns:a16="http://schemas.microsoft.com/office/drawing/2014/main" id="{422EC432-1920-0E45-27B5-F47D0C5FDC79}"/>
              </a:ext>
            </a:extLst>
          </p:cNvPr>
          <p:cNvPicPr>
            <a:picLocks noChangeAspect="1"/>
          </p:cNvPicPr>
          <p:nvPr/>
        </p:nvPicPr>
        <p:blipFill>
          <a:blip r:embed="rId5"/>
          <a:stretch>
            <a:fillRect/>
          </a:stretch>
        </p:blipFill>
        <p:spPr>
          <a:xfrm>
            <a:off x="9194480" y="15983996"/>
            <a:ext cx="7142546" cy="4408712"/>
          </a:xfrm>
          <a:prstGeom prst="rect">
            <a:avLst/>
          </a:prstGeom>
        </p:spPr>
      </p:pic>
      <p:pic>
        <p:nvPicPr>
          <p:cNvPr id="11" name="Picture 10">
            <a:extLst>
              <a:ext uri="{FF2B5EF4-FFF2-40B4-BE49-F238E27FC236}">
                <a16:creationId xmlns:a16="http://schemas.microsoft.com/office/drawing/2014/main" id="{CD3274FD-89C4-99CD-EFA6-4E9512D96D7F}"/>
              </a:ext>
            </a:extLst>
          </p:cNvPr>
          <p:cNvPicPr>
            <a:picLocks noChangeAspect="1"/>
          </p:cNvPicPr>
          <p:nvPr/>
        </p:nvPicPr>
        <p:blipFill>
          <a:blip r:embed="rId6"/>
          <a:stretch>
            <a:fillRect/>
          </a:stretch>
        </p:blipFill>
        <p:spPr>
          <a:xfrm>
            <a:off x="16841392" y="15983996"/>
            <a:ext cx="7142546" cy="4408712"/>
          </a:xfrm>
          <a:prstGeom prst="rect">
            <a:avLst/>
          </a:prstGeom>
        </p:spPr>
      </p:pic>
      <p:pic>
        <p:nvPicPr>
          <p:cNvPr id="12" name="Picture 11">
            <a:extLst>
              <a:ext uri="{FF2B5EF4-FFF2-40B4-BE49-F238E27FC236}">
                <a16:creationId xmlns:a16="http://schemas.microsoft.com/office/drawing/2014/main" id="{3AFA152D-8E75-24A2-8EFE-747B0037CA54}"/>
              </a:ext>
            </a:extLst>
          </p:cNvPr>
          <p:cNvPicPr>
            <a:picLocks noChangeAspect="1"/>
          </p:cNvPicPr>
          <p:nvPr/>
        </p:nvPicPr>
        <p:blipFill>
          <a:blip r:embed="rId7"/>
          <a:stretch>
            <a:fillRect/>
          </a:stretch>
        </p:blipFill>
        <p:spPr>
          <a:xfrm>
            <a:off x="30137991" y="19508978"/>
            <a:ext cx="1132223" cy="1141818"/>
          </a:xfrm>
          <a:prstGeom prst="rect">
            <a:avLst/>
          </a:prstGeom>
        </p:spPr>
      </p:pic>
      <p:pic>
        <p:nvPicPr>
          <p:cNvPr id="5" name="Picture 4" descr="Chart, line chart&#10;&#10;Description automatically generated">
            <a:extLst>
              <a:ext uri="{FF2B5EF4-FFF2-40B4-BE49-F238E27FC236}">
                <a16:creationId xmlns:a16="http://schemas.microsoft.com/office/drawing/2014/main" id="{8B881366-6736-3760-49CB-1D012A3CFDA8}"/>
              </a:ext>
            </a:extLst>
          </p:cNvPr>
          <p:cNvPicPr>
            <a:picLocks noChangeAspect="1"/>
          </p:cNvPicPr>
          <p:nvPr/>
        </p:nvPicPr>
        <p:blipFill>
          <a:blip r:embed="rId8"/>
          <a:stretch>
            <a:fillRect/>
          </a:stretch>
        </p:blipFill>
        <p:spPr>
          <a:xfrm>
            <a:off x="9408695" y="7815455"/>
            <a:ext cx="6435038" cy="3932523"/>
          </a:xfrm>
          <a:prstGeom prst="rect">
            <a:avLst/>
          </a:prstGeom>
        </p:spPr>
      </p:pic>
      <p:pic>
        <p:nvPicPr>
          <p:cNvPr id="13" name="Picture 12" descr="Chart, box and whisker chart&#10;&#10;Description automatically generated">
            <a:extLst>
              <a:ext uri="{FF2B5EF4-FFF2-40B4-BE49-F238E27FC236}">
                <a16:creationId xmlns:a16="http://schemas.microsoft.com/office/drawing/2014/main" id="{280B67A6-AFC0-00B2-DF90-374E87602763}"/>
              </a:ext>
            </a:extLst>
          </p:cNvPr>
          <p:cNvPicPr>
            <a:picLocks noChangeAspect="1"/>
          </p:cNvPicPr>
          <p:nvPr/>
        </p:nvPicPr>
        <p:blipFill>
          <a:blip r:embed="rId9"/>
          <a:stretch>
            <a:fillRect/>
          </a:stretch>
        </p:blipFill>
        <p:spPr>
          <a:xfrm>
            <a:off x="17399986" y="2064387"/>
            <a:ext cx="6025358" cy="3434586"/>
          </a:xfrm>
          <a:prstGeom prst="rect">
            <a:avLst/>
          </a:prstGeom>
        </p:spPr>
      </p:pic>
      <p:pic>
        <p:nvPicPr>
          <p:cNvPr id="9" name="Picture 8" descr="Chart&#10;&#10;Description automatically generated">
            <a:extLst>
              <a:ext uri="{FF2B5EF4-FFF2-40B4-BE49-F238E27FC236}">
                <a16:creationId xmlns:a16="http://schemas.microsoft.com/office/drawing/2014/main" id="{62EB670C-82E9-C1D6-5192-1341FA21BC36}"/>
              </a:ext>
            </a:extLst>
          </p:cNvPr>
          <p:cNvPicPr>
            <a:picLocks noChangeAspect="1"/>
          </p:cNvPicPr>
          <p:nvPr/>
        </p:nvPicPr>
        <p:blipFill>
          <a:blip r:embed="rId10"/>
          <a:stretch>
            <a:fillRect/>
          </a:stretch>
        </p:blipFill>
        <p:spPr>
          <a:xfrm>
            <a:off x="17042012" y="7815455"/>
            <a:ext cx="6667500" cy="3932523"/>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16155</TotalTime>
  <Words>569</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Book</vt:lpstr>
      <vt:lpstr>Calibri</vt:lpstr>
      <vt:lpstr>Helvetica</vt:lpstr>
      <vt:lpstr>system-ui</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Linh Huynh</cp:lastModifiedBy>
  <cp:revision>587</cp:revision>
  <cp:lastPrinted>2022-07-07T21:23:14Z</cp:lastPrinted>
  <dcterms:created xsi:type="dcterms:W3CDTF">2012-06-12T14:08:55Z</dcterms:created>
  <dcterms:modified xsi:type="dcterms:W3CDTF">2023-04-27T20:54:36Z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