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C282-DBD7-4BA9-8932-B4C56A1A62B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A91-6C07-4B9D-A741-1F6A3B70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C282-DBD7-4BA9-8932-B4C56A1A62B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A91-6C07-4B9D-A741-1F6A3B70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C282-DBD7-4BA9-8932-B4C56A1A62B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A91-6C07-4B9D-A741-1F6A3B70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C282-DBD7-4BA9-8932-B4C56A1A62B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A91-6C07-4B9D-A741-1F6A3B70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C282-DBD7-4BA9-8932-B4C56A1A62B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A91-6C07-4B9D-A741-1F6A3B70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C282-DBD7-4BA9-8932-B4C56A1A62B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A91-6C07-4B9D-A741-1F6A3B70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C282-DBD7-4BA9-8932-B4C56A1A62B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A91-6C07-4B9D-A741-1F6A3B70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3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C282-DBD7-4BA9-8932-B4C56A1A62B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A91-6C07-4B9D-A741-1F6A3B70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C282-DBD7-4BA9-8932-B4C56A1A62B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A91-6C07-4B9D-A741-1F6A3B70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C282-DBD7-4BA9-8932-B4C56A1A62B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A91-6C07-4B9D-A741-1F6A3B70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C282-DBD7-4BA9-8932-B4C56A1A62B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EA91-6C07-4B9D-A741-1F6A3B70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8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C282-DBD7-4BA9-8932-B4C56A1A62B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EA91-6C07-4B9D-A741-1F6A3B70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02-836E-4468-8894-5F15885E3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D38D-79F5-4B81-99DA-5869A854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D1D4B-565D-4E71-AE47-6D401D72F765}"/>
              </a:ext>
            </a:extLst>
          </p:cNvPr>
          <p:cNvSpPr/>
          <p:nvPr/>
        </p:nvSpPr>
        <p:spPr>
          <a:xfrm>
            <a:off x="136663" y="115956"/>
            <a:ext cx="11918674" cy="662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8D57-0E0F-4B64-82EC-EF8E5287CF90}"/>
              </a:ext>
            </a:extLst>
          </p:cNvPr>
          <p:cNvSpPr txBox="1"/>
          <p:nvPr/>
        </p:nvSpPr>
        <p:spPr>
          <a:xfrm>
            <a:off x="370449" y="344023"/>
            <a:ext cx="114511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Cereal Grain Data Acquisition Device</a:t>
            </a:r>
          </a:p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A9C7C-AD14-41DC-A099-DCA9D4C6AF77}"/>
              </a:ext>
            </a:extLst>
          </p:cNvPr>
          <p:cNvSpPr txBox="1"/>
          <p:nvPr/>
        </p:nvSpPr>
        <p:spPr>
          <a:xfrm>
            <a:off x="370449" y="6113867"/>
            <a:ext cx="11451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Ned </a:t>
            </a:r>
            <a:r>
              <a:rPr lang="en-US" sz="2000" dirty="0" err="1"/>
              <a:t>Caisley</a:t>
            </a:r>
            <a:r>
              <a:rPr lang="en-US" sz="2000" dirty="0"/>
              <a:t> and Ryan Donahue</a:t>
            </a:r>
          </a:p>
        </p:txBody>
      </p:sp>
      <p:pic>
        <p:nvPicPr>
          <p:cNvPr id="8" name="Picture 7" descr="A circuit board&#10;&#10;Description generated with very high confidence">
            <a:extLst>
              <a:ext uri="{FF2B5EF4-FFF2-40B4-BE49-F238E27FC236}">
                <a16:creationId xmlns:a16="http://schemas.microsoft.com/office/drawing/2014/main" id="{B81EB258-812A-4E4C-9AF1-00BC1D694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9" b="13724"/>
          <a:stretch/>
        </p:blipFill>
        <p:spPr>
          <a:xfrm rot="10800000">
            <a:off x="2001881" y="1518845"/>
            <a:ext cx="8188237" cy="41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02-836E-4468-8894-5F15885E3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D38D-79F5-4B81-99DA-5869A854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D1D4B-565D-4E71-AE47-6D401D72F765}"/>
              </a:ext>
            </a:extLst>
          </p:cNvPr>
          <p:cNvSpPr/>
          <p:nvPr/>
        </p:nvSpPr>
        <p:spPr>
          <a:xfrm>
            <a:off x="136663" y="115956"/>
            <a:ext cx="11918674" cy="662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8D57-0E0F-4B64-82EC-EF8E5287CF90}"/>
              </a:ext>
            </a:extLst>
          </p:cNvPr>
          <p:cNvSpPr txBox="1"/>
          <p:nvPr/>
        </p:nvSpPr>
        <p:spPr>
          <a:xfrm>
            <a:off x="370449" y="344023"/>
            <a:ext cx="1145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Title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530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02-836E-4468-8894-5F15885E3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D38D-79F5-4B81-99DA-5869A854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D1D4B-565D-4E71-AE47-6D401D72F765}"/>
              </a:ext>
            </a:extLst>
          </p:cNvPr>
          <p:cNvSpPr/>
          <p:nvPr/>
        </p:nvSpPr>
        <p:spPr>
          <a:xfrm>
            <a:off x="136663" y="115956"/>
            <a:ext cx="11918674" cy="662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8D57-0E0F-4B64-82EC-EF8E5287CF90}"/>
              </a:ext>
            </a:extLst>
          </p:cNvPr>
          <p:cNvSpPr txBox="1"/>
          <p:nvPr/>
        </p:nvSpPr>
        <p:spPr>
          <a:xfrm>
            <a:off x="370449" y="344023"/>
            <a:ext cx="1145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Project Scope</a:t>
            </a:r>
            <a:endParaRPr lang="en-US" sz="1600" dirty="0"/>
          </a:p>
        </p:txBody>
      </p:sp>
      <p:pic>
        <p:nvPicPr>
          <p:cNvPr id="6" name="Picture 2" descr="http://images.shoutwiki.com/mindworks/8/89/IMG_6934.JPG">
            <a:extLst>
              <a:ext uri="{FF2B5EF4-FFF2-40B4-BE49-F238E27FC236}">
                <a16:creationId xmlns:a16="http://schemas.microsoft.com/office/drawing/2014/main" id="{E3DE248B-8805-41B0-9DD8-4CDB93F0B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r="13223"/>
          <a:stretch/>
        </p:blipFill>
        <p:spPr bwMode="auto">
          <a:xfrm>
            <a:off x="803388" y="1794299"/>
            <a:ext cx="3282836" cy="3269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&quot;Crop Piercer&quot;">
            <a:extLst>
              <a:ext uri="{FF2B5EF4-FFF2-40B4-BE49-F238E27FC236}">
                <a16:creationId xmlns:a16="http://schemas.microsoft.com/office/drawing/2014/main" id="{2341A87A-F083-4BC9-8A31-CF5A530DF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5334"/>
          <a:stretch/>
        </p:blipFill>
        <p:spPr bwMode="auto">
          <a:xfrm>
            <a:off x="7880487" y="1794298"/>
            <a:ext cx="3508126" cy="32693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erson standing next to a palm tree&#10;&#10;Description generated with very high confidence">
            <a:extLst>
              <a:ext uri="{FF2B5EF4-FFF2-40B4-BE49-F238E27FC236}">
                <a16:creationId xmlns:a16="http://schemas.microsoft.com/office/drawing/2014/main" id="{69530C23-FC08-4800-982C-7B5A8DA32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655" y="1794299"/>
            <a:ext cx="3269401" cy="32694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817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02-836E-4468-8894-5F15885E3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D38D-79F5-4B81-99DA-5869A854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D1D4B-565D-4E71-AE47-6D401D72F765}"/>
              </a:ext>
            </a:extLst>
          </p:cNvPr>
          <p:cNvSpPr/>
          <p:nvPr/>
        </p:nvSpPr>
        <p:spPr>
          <a:xfrm>
            <a:off x="136663" y="115956"/>
            <a:ext cx="11918674" cy="662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8D57-0E0F-4B64-82EC-EF8E5287CF90}"/>
              </a:ext>
            </a:extLst>
          </p:cNvPr>
          <p:cNvSpPr txBox="1"/>
          <p:nvPr/>
        </p:nvSpPr>
        <p:spPr>
          <a:xfrm>
            <a:off x="370449" y="344023"/>
            <a:ext cx="114511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Where we are in HW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017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02-836E-4468-8894-5F15885E3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D38D-79F5-4B81-99DA-5869A854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D1D4B-565D-4E71-AE47-6D401D72F765}"/>
              </a:ext>
            </a:extLst>
          </p:cNvPr>
          <p:cNvSpPr/>
          <p:nvPr/>
        </p:nvSpPr>
        <p:spPr>
          <a:xfrm>
            <a:off x="136663" y="115956"/>
            <a:ext cx="11918674" cy="662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8D57-0E0F-4B64-82EC-EF8E5287CF90}"/>
              </a:ext>
            </a:extLst>
          </p:cNvPr>
          <p:cNvSpPr txBox="1"/>
          <p:nvPr/>
        </p:nvSpPr>
        <p:spPr>
          <a:xfrm>
            <a:off x="370449" y="344023"/>
            <a:ext cx="11451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Where we are in SW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835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02-836E-4468-8894-5F15885E3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D38D-79F5-4B81-99DA-5869A854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D1D4B-565D-4E71-AE47-6D401D72F765}"/>
              </a:ext>
            </a:extLst>
          </p:cNvPr>
          <p:cNvSpPr/>
          <p:nvPr/>
        </p:nvSpPr>
        <p:spPr>
          <a:xfrm>
            <a:off x="136663" y="115956"/>
            <a:ext cx="11918674" cy="662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8D57-0E0F-4B64-82EC-EF8E5287CF90}"/>
              </a:ext>
            </a:extLst>
          </p:cNvPr>
          <p:cNvSpPr txBox="1"/>
          <p:nvPr/>
        </p:nvSpPr>
        <p:spPr>
          <a:xfrm>
            <a:off x="370449" y="344023"/>
            <a:ext cx="114511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Where we are going in HW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321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02-836E-4468-8894-5F15885E3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D38D-79F5-4B81-99DA-5869A854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D1D4B-565D-4E71-AE47-6D401D72F765}"/>
              </a:ext>
            </a:extLst>
          </p:cNvPr>
          <p:cNvSpPr/>
          <p:nvPr/>
        </p:nvSpPr>
        <p:spPr>
          <a:xfrm>
            <a:off x="136663" y="115956"/>
            <a:ext cx="11918674" cy="662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8D57-0E0F-4B64-82EC-EF8E5287CF90}"/>
              </a:ext>
            </a:extLst>
          </p:cNvPr>
          <p:cNvSpPr txBox="1"/>
          <p:nvPr/>
        </p:nvSpPr>
        <p:spPr>
          <a:xfrm>
            <a:off x="370449" y="344023"/>
            <a:ext cx="114511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Where we are going in SW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786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02-836E-4468-8894-5F15885E3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D38D-79F5-4B81-99DA-5869A854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D1D4B-565D-4E71-AE47-6D401D72F765}"/>
              </a:ext>
            </a:extLst>
          </p:cNvPr>
          <p:cNvSpPr/>
          <p:nvPr/>
        </p:nvSpPr>
        <p:spPr>
          <a:xfrm>
            <a:off x="136663" y="115956"/>
            <a:ext cx="11918674" cy="662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8D57-0E0F-4B64-82EC-EF8E5287CF90}"/>
              </a:ext>
            </a:extLst>
          </p:cNvPr>
          <p:cNvSpPr txBox="1"/>
          <p:nvPr/>
        </p:nvSpPr>
        <p:spPr>
          <a:xfrm>
            <a:off x="370449" y="344023"/>
            <a:ext cx="114511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Questions we have for you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873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02-836E-4468-8894-5F15885E3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D38D-79F5-4B81-99DA-5869A854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D1D4B-565D-4E71-AE47-6D401D72F765}"/>
              </a:ext>
            </a:extLst>
          </p:cNvPr>
          <p:cNvSpPr/>
          <p:nvPr/>
        </p:nvSpPr>
        <p:spPr>
          <a:xfrm>
            <a:off x="136663" y="115956"/>
            <a:ext cx="11918674" cy="662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8D57-0E0F-4B64-82EC-EF8E5287CF90}"/>
              </a:ext>
            </a:extLst>
          </p:cNvPr>
          <p:cNvSpPr txBox="1"/>
          <p:nvPr/>
        </p:nvSpPr>
        <p:spPr>
          <a:xfrm>
            <a:off x="370449" y="344023"/>
            <a:ext cx="1145110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Other Things: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Budget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Timeline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How will we document / handoff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346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002-836E-4468-8894-5F15885E3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D38D-79F5-4B81-99DA-5869A854D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D1D4B-565D-4E71-AE47-6D401D72F765}"/>
              </a:ext>
            </a:extLst>
          </p:cNvPr>
          <p:cNvSpPr/>
          <p:nvPr/>
        </p:nvSpPr>
        <p:spPr>
          <a:xfrm>
            <a:off x="136663" y="115956"/>
            <a:ext cx="11918674" cy="662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8D57-0E0F-4B64-82EC-EF8E5287CF90}"/>
              </a:ext>
            </a:extLst>
          </p:cNvPr>
          <p:cNvSpPr txBox="1"/>
          <p:nvPr/>
        </p:nvSpPr>
        <p:spPr>
          <a:xfrm>
            <a:off x="370449" y="344023"/>
            <a:ext cx="11451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Slides that will help answer questions: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Schematic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Board Layout</a:t>
            </a:r>
          </a:p>
        </p:txBody>
      </p:sp>
    </p:spTree>
    <p:extLst>
      <p:ext uri="{BB962C8B-B14F-4D97-AF65-F5344CB8AC3E}">
        <p14:creationId xmlns:p14="http://schemas.microsoft.com/office/powerpoint/2010/main" val="49375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61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Donahue</dc:creator>
  <cp:lastModifiedBy>Ryan Donahue</cp:lastModifiedBy>
  <cp:revision>17</cp:revision>
  <dcterms:created xsi:type="dcterms:W3CDTF">2019-02-18T04:54:59Z</dcterms:created>
  <dcterms:modified xsi:type="dcterms:W3CDTF">2019-02-18T05:20:36Z</dcterms:modified>
</cp:coreProperties>
</file>