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9" r:id="rId1"/>
    <p:sldMasterId id="2147484321" r:id="rId2"/>
  </p:sldMasterIdLst>
  <p:notesMasterIdLst>
    <p:notesMasterId r:id="rId4"/>
  </p:notesMasterIdLst>
  <p:handoutMasterIdLst>
    <p:handoutMasterId r:id="rId5"/>
  </p:handoutMasterIdLst>
  <p:sldIdLst>
    <p:sldId id="257" r:id="rId3"/>
  </p:sldIdLst>
  <p:sldSz cx="36576000" cy="27432000"/>
  <p:notesSz cx="6858000" cy="9144000"/>
  <p:defaultTextStyle>
    <a:defPPr>
      <a:defRPr lang="ru-RU"/>
    </a:defPPr>
    <a:lvl1pPr marL="0" algn="l" defTabSz="4094009" rtl="0" eaLnBrk="1" latinLnBrk="0" hangingPunct="1">
      <a:defRPr sz="8060" kern="1200">
        <a:solidFill>
          <a:schemeClr val="tx1"/>
        </a:solidFill>
        <a:latin typeface="+mn-lt"/>
        <a:ea typeface="+mn-ea"/>
        <a:cs typeface="+mn-cs"/>
      </a:defRPr>
    </a:lvl1pPr>
    <a:lvl2pPr marL="2047006" algn="l" defTabSz="4094009" rtl="0" eaLnBrk="1" latinLnBrk="0" hangingPunct="1">
      <a:defRPr sz="8060" kern="1200">
        <a:solidFill>
          <a:schemeClr val="tx1"/>
        </a:solidFill>
        <a:latin typeface="+mn-lt"/>
        <a:ea typeface="+mn-ea"/>
        <a:cs typeface="+mn-cs"/>
      </a:defRPr>
    </a:lvl2pPr>
    <a:lvl3pPr marL="4094009" algn="l" defTabSz="4094009" rtl="0" eaLnBrk="1" latinLnBrk="0" hangingPunct="1">
      <a:defRPr sz="8060" kern="1200">
        <a:solidFill>
          <a:schemeClr val="tx1"/>
        </a:solidFill>
        <a:latin typeface="+mn-lt"/>
        <a:ea typeface="+mn-ea"/>
        <a:cs typeface="+mn-cs"/>
      </a:defRPr>
    </a:lvl3pPr>
    <a:lvl4pPr marL="6141015" algn="l" defTabSz="4094009" rtl="0" eaLnBrk="1" latinLnBrk="0" hangingPunct="1">
      <a:defRPr sz="8060" kern="1200">
        <a:solidFill>
          <a:schemeClr val="tx1"/>
        </a:solidFill>
        <a:latin typeface="+mn-lt"/>
        <a:ea typeface="+mn-ea"/>
        <a:cs typeface="+mn-cs"/>
      </a:defRPr>
    </a:lvl4pPr>
    <a:lvl5pPr marL="8188019" algn="l" defTabSz="4094009" rtl="0" eaLnBrk="1" latinLnBrk="0" hangingPunct="1">
      <a:defRPr sz="8060" kern="1200">
        <a:solidFill>
          <a:schemeClr val="tx1"/>
        </a:solidFill>
        <a:latin typeface="+mn-lt"/>
        <a:ea typeface="+mn-ea"/>
        <a:cs typeface="+mn-cs"/>
      </a:defRPr>
    </a:lvl5pPr>
    <a:lvl6pPr marL="10235020" algn="l" defTabSz="4094009" rtl="0" eaLnBrk="1" latinLnBrk="0" hangingPunct="1">
      <a:defRPr sz="8060" kern="1200">
        <a:solidFill>
          <a:schemeClr val="tx1"/>
        </a:solidFill>
        <a:latin typeface="+mn-lt"/>
        <a:ea typeface="+mn-ea"/>
        <a:cs typeface="+mn-cs"/>
      </a:defRPr>
    </a:lvl6pPr>
    <a:lvl7pPr marL="12282024" algn="l" defTabSz="4094009" rtl="0" eaLnBrk="1" latinLnBrk="0" hangingPunct="1">
      <a:defRPr sz="8060" kern="1200">
        <a:solidFill>
          <a:schemeClr val="tx1"/>
        </a:solidFill>
        <a:latin typeface="+mn-lt"/>
        <a:ea typeface="+mn-ea"/>
        <a:cs typeface="+mn-cs"/>
      </a:defRPr>
    </a:lvl7pPr>
    <a:lvl8pPr marL="14329030" algn="l" defTabSz="4094009" rtl="0" eaLnBrk="1" latinLnBrk="0" hangingPunct="1">
      <a:defRPr sz="8060" kern="1200">
        <a:solidFill>
          <a:schemeClr val="tx1"/>
        </a:solidFill>
        <a:latin typeface="+mn-lt"/>
        <a:ea typeface="+mn-ea"/>
        <a:cs typeface="+mn-cs"/>
      </a:defRPr>
    </a:lvl8pPr>
    <a:lvl9pPr marL="16376036" algn="l" defTabSz="4094009" rtl="0" eaLnBrk="1" latinLnBrk="0" hangingPunct="1">
      <a:defRPr sz="806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C934344E-928D-9747-A758-2D473ED4398A}">
          <p14:sldIdLst>
            <p14:sldId id="25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C71A"/>
    <a:srgbClr val="E1E1E1"/>
    <a:srgbClr val="FFFFFF"/>
    <a:srgbClr val="649FFF"/>
    <a:srgbClr val="F2F2F2"/>
    <a:srgbClr val="FAFAFA"/>
    <a:srgbClr val="242529"/>
    <a:srgbClr val="D1D9E1"/>
    <a:srgbClr val="99CC00"/>
    <a:srgbClr val="EACB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6452" autoAdjust="0"/>
  </p:normalViewPr>
  <p:slideViewPr>
    <p:cSldViewPr>
      <p:cViewPr>
        <p:scale>
          <a:sx n="25" d="100"/>
          <a:sy n="25" d="100"/>
        </p:scale>
        <p:origin x="1896" y="43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93008"/>
    </p:cViewPr>
  </p:sorterViewPr>
  <p:notesViewPr>
    <p:cSldViewPr>
      <p:cViewPr varScale="1">
        <p:scale>
          <a:sx n="101" d="100"/>
          <a:sy n="101" d="100"/>
        </p:scale>
        <p:origin x="3533"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D41B0E-0A9B-FB43-B29A-2C5A495EA0A7}" type="datetimeFigureOut">
              <a:rPr lang="ru-RU" smtClean="0">
                <a:latin typeface="Archivo Regular" charset="0"/>
              </a:rPr>
              <a:t>22.04.2019</a:t>
            </a:fld>
            <a:endParaRPr lang="ru-RU" dirty="0">
              <a:latin typeface="Archivo Regular" charset="0"/>
            </a:endParaRPr>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dirty="0">
              <a:latin typeface="Archivo Regular" charset="0"/>
            </a:endParaRPr>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111949-EE69-F440-BF44-484174DCC2AF}" type="slidenum">
              <a:rPr lang="ru-RU" smtClean="0">
                <a:latin typeface="Archivo Regular" charset="0"/>
              </a:rPr>
              <a:t>‹#›</a:t>
            </a:fld>
            <a:endParaRPr lang="ru-RU" dirty="0">
              <a:latin typeface="Archivo Regular" charset="0"/>
            </a:endParaRPr>
          </a:p>
        </p:txBody>
      </p:sp>
      <p:sp>
        <p:nvSpPr>
          <p:cNvPr id="6" name="Верхний колонтитул 5"/>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latin typeface="Archivo Regular" charset="0"/>
            </a:endParaRPr>
          </a:p>
        </p:txBody>
      </p:sp>
    </p:spTree>
    <p:extLst>
      <p:ext uri="{BB962C8B-B14F-4D97-AF65-F5344CB8AC3E}">
        <p14:creationId xmlns:p14="http://schemas.microsoft.com/office/powerpoint/2010/main" val="23992427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rchivo Regular" charset="0"/>
              </a:defRPr>
            </a:lvl1pPr>
          </a:lstStyle>
          <a:p>
            <a:endParaRPr lang="ru-RU" dirty="0"/>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rchivo Regular" charset="0"/>
              </a:defRPr>
            </a:lvl1pPr>
          </a:lstStyle>
          <a:p>
            <a:fld id="{E7E03F2D-4C40-8A47-B131-FA84CE0A3C0A}" type="datetimeFigureOut">
              <a:rPr lang="ru-RU" smtClean="0"/>
              <a:pPr/>
              <a:t>22.04.2019</a:t>
            </a:fld>
            <a:endParaRPr lang="ru-RU" dirty="0"/>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err="1"/>
              <a:t>Образец</a:t>
            </a:r>
            <a:r>
              <a:rPr lang="en-US" dirty="0"/>
              <a:t> </a:t>
            </a:r>
            <a:r>
              <a:rPr lang="en-US" dirty="0" err="1"/>
              <a:t>текста</a:t>
            </a:r>
            <a:endParaRPr lang="en-US" dirty="0"/>
          </a:p>
          <a:p>
            <a:pPr lvl="1"/>
            <a:r>
              <a:rPr lang="en-US" dirty="0" err="1"/>
              <a:t>Второй</a:t>
            </a:r>
            <a:r>
              <a:rPr lang="en-US" dirty="0"/>
              <a:t> </a:t>
            </a:r>
            <a:r>
              <a:rPr lang="en-US" dirty="0" err="1"/>
              <a:t>уровень</a:t>
            </a:r>
            <a:endParaRPr lang="en-US" dirty="0"/>
          </a:p>
          <a:p>
            <a:pPr lvl="2"/>
            <a:r>
              <a:rPr lang="en-US" dirty="0" err="1"/>
              <a:t>Третий</a:t>
            </a:r>
            <a:r>
              <a:rPr lang="en-US" dirty="0"/>
              <a:t> </a:t>
            </a:r>
            <a:r>
              <a:rPr lang="en-US" dirty="0" err="1"/>
              <a:t>уровень</a:t>
            </a:r>
            <a:endParaRPr lang="en-US" dirty="0"/>
          </a:p>
          <a:p>
            <a:pPr lvl="3"/>
            <a:r>
              <a:rPr lang="en-US" dirty="0" err="1"/>
              <a:t>Четвертый</a:t>
            </a:r>
            <a:r>
              <a:rPr lang="en-US" dirty="0"/>
              <a:t> </a:t>
            </a:r>
            <a:r>
              <a:rPr lang="en-US" dirty="0" err="1"/>
              <a:t>уровень</a:t>
            </a:r>
            <a:endParaRPr lang="en-US" dirty="0"/>
          </a:p>
          <a:p>
            <a:pPr lvl="4"/>
            <a:r>
              <a:rPr lang="en-US" dirty="0" err="1"/>
              <a:t>Пятый</a:t>
            </a:r>
            <a:r>
              <a:rPr lang="en-US" dirty="0"/>
              <a:t> </a:t>
            </a:r>
            <a:r>
              <a:rPr lang="en-US" dirty="0" err="1"/>
              <a:t>уровень</a:t>
            </a:r>
            <a:endParaRPr lang="ru-RU" dirty="0"/>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rchivo Regular" charset="0"/>
              </a:defRPr>
            </a:lvl1pPr>
          </a:lstStyle>
          <a:p>
            <a:endParaRPr lang="ru-RU" dirty="0"/>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rchivo Regular" charset="0"/>
              </a:defRPr>
            </a:lvl1pPr>
          </a:lstStyle>
          <a:p>
            <a:fld id="{013FC40D-6FB9-1648-B027-EAD4E7DC4F2C}" type="slidenum">
              <a:rPr lang="ru-RU" smtClean="0"/>
              <a:pPr/>
              <a:t>‹#›</a:t>
            </a:fld>
            <a:endParaRPr lang="ru-RU" dirty="0"/>
          </a:p>
        </p:txBody>
      </p:sp>
    </p:spTree>
    <p:extLst>
      <p:ext uri="{BB962C8B-B14F-4D97-AF65-F5344CB8AC3E}">
        <p14:creationId xmlns:p14="http://schemas.microsoft.com/office/powerpoint/2010/main" val="4180741598"/>
      </p:ext>
    </p:extLst>
  </p:cSld>
  <p:clrMap bg1="lt1" tx1="dk1" bg2="lt2" tx2="dk2" accent1="accent1" accent2="accent2" accent3="accent3" accent4="accent4" accent5="accent5" accent6="accent6" hlink="hlink" folHlink="folHlink"/>
  <p:hf hdr="0" ftr="0" dt="0"/>
  <p:notesStyle>
    <a:lvl1pPr marL="0" algn="l" defTabSz="2047006" rtl="0" eaLnBrk="1" latinLnBrk="0" hangingPunct="1">
      <a:defRPr sz="5374" b="0" i="0" kern="1200">
        <a:solidFill>
          <a:schemeClr val="tx1"/>
        </a:solidFill>
        <a:latin typeface="Archivo Regular" charset="0"/>
        <a:ea typeface="+mn-ea"/>
        <a:cs typeface="+mn-cs"/>
      </a:defRPr>
    </a:lvl1pPr>
    <a:lvl2pPr marL="2047006" algn="l" defTabSz="2047006" rtl="0" eaLnBrk="1" latinLnBrk="0" hangingPunct="1">
      <a:defRPr sz="5374" b="0" i="0" kern="1200">
        <a:solidFill>
          <a:schemeClr val="tx1"/>
        </a:solidFill>
        <a:latin typeface="Archivo Regular" charset="0"/>
        <a:ea typeface="+mn-ea"/>
        <a:cs typeface="+mn-cs"/>
      </a:defRPr>
    </a:lvl2pPr>
    <a:lvl3pPr marL="4094009" algn="l" defTabSz="2047006" rtl="0" eaLnBrk="1" latinLnBrk="0" hangingPunct="1">
      <a:defRPr sz="5374" b="0" i="0" kern="1200">
        <a:solidFill>
          <a:schemeClr val="tx1"/>
        </a:solidFill>
        <a:latin typeface="Archivo Regular" charset="0"/>
        <a:ea typeface="+mn-ea"/>
        <a:cs typeface="+mn-cs"/>
      </a:defRPr>
    </a:lvl3pPr>
    <a:lvl4pPr marL="6141015" algn="l" defTabSz="2047006" rtl="0" eaLnBrk="1" latinLnBrk="0" hangingPunct="1">
      <a:defRPr sz="5374" b="0" i="0" kern="1200">
        <a:solidFill>
          <a:schemeClr val="tx1"/>
        </a:solidFill>
        <a:latin typeface="Archivo Regular" charset="0"/>
        <a:ea typeface="+mn-ea"/>
        <a:cs typeface="+mn-cs"/>
      </a:defRPr>
    </a:lvl4pPr>
    <a:lvl5pPr marL="8188019" algn="l" defTabSz="2047006" rtl="0" eaLnBrk="1" latinLnBrk="0" hangingPunct="1">
      <a:defRPr sz="5374" b="0" i="0" kern="1200">
        <a:solidFill>
          <a:schemeClr val="tx1"/>
        </a:solidFill>
        <a:latin typeface="Archivo Regular" charset="0"/>
        <a:ea typeface="+mn-ea"/>
        <a:cs typeface="+mn-cs"/>
      </a:defRPr>
    </a:lvl5pPr>
    <a:lvl6pPr marL="10235020" algn="l" defTabSz="2047006" rtl="0" eaLnBrk="1" latinLnBrk="0" hangingPunct="1">
      <a:defRPr sz="5374" kern="1200">
        <a:solidFill>
          <a:schemeClr val="tx1"/>
        </a:solidFill>
        <a:latin typeface="+mn-lt"/>
        <a:ea typeface="+mn-ea"/>
        <a:cs typeface="+mn-cs"/>
      </a:defRPr>
    </a:lvl6pPr>
    <a:lvl7pPr marL="12282024" algn="l" defTabSz="2047006" rtl="0" eaLnBrk="1" latinLnBrk="0" hangingPunct="1">
      <a:defRPr sz="5374" kern="1200">
        <a:solidFill>
          <a:schemeClr val="tx1"/>
        </a:solidFill>
        <a:latin typeface="+mn-lt"/>
        <a:ea typeface="+mn-ea"/>
        <a:cs typeface="+mn-cs"/>
      </a:defRPr>
    </a:lvl7pPr>
    <a:lvl8pPr marL="14329030" algn="l" defTabSz="2047006" rtl="0" eaLnBrk="1" latinLnBrk="0" hangingPunct="1">
      <a:defRPr sz="5374" kern="1200">
        <a:solidFill>
          <a:schemeClr val="tx1"/>
        </a:solidFill>
        <a:latin typeface="+mn-lt"/>
        <a:ea typeface="+mn-ea"/>
        <a:cs typeface="+mn-cs"/>
      </a:defRPr>
    </a:lvl8pPr>
    <a:lvl9pPr marL="16376036" algn="l" defTabSz="2047006" rtl="0" eaLnBrk="1" latinLnBrk="0" hangingPunct="1">
      <a:defRPr sz="537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828800" y="5562600"/>
            <a:ext cx="23329968" cy="830997"/>
          </a:xfrm>
        </p:spPr>
        <p:txBody>
          <a:bodyPr/>
          <a:lstStyle>
            <a:lvl1pPr marL="0" indent="0">
              <a:lnSpc>
                <a:spcPct val="100000"/>
              </a:lnSpc>
              <a:buNone/>
              <a:defRPr sz="5400" b="1" cap="all" baseline="0"/>
            </a:lvl1pPr>
          </a:lstStyle>
          <a:p>
            <a:pPr lvl="0"/>
            <a:r>
              <a:rPr lang="en-US" dirty="0"/>
              <a:t>CLICK TO ADD SUBHEAD</a:t>
            </a:r>
          </a:p>
        </p:txBody>
      </p:sp>
      <p:sp>
        <p:nvSpPr>
          <p:cNvPr id="10" name="Text Placeholder 9"/>
          <p:cNvSpPr>
            <a:spLocks noGrp="1"/>
          </p:cNvSpPr>
          <p:nvPr>
            <p:ph type="body" sz="quarter" idx="11" hasCustomPrompt="1"/>
          </p:nvPr>
        </p:nvSpPr>
        <p:spPr>
          <a:xfrm>
            <a:off x="2517442" y="7046970"/>
            <a:ext cx="8335108" cy="7924800"/>
          </a:xfrm>
        </p:spPr>
        <p:txBody>
          <a:bodyPr/>
          <a:lstStyle>
            <a:lvl1pPr marL="0" marR="0" indent="0" algn="l" defTabSz="2438361" rtl="0" eaLnBrk="1" fontAlgn="auto" latinLnBrk="0" hangingPunct="1">
              <a:lnSpc>
                <a:spcPts val="5300"/>
              </a:lnSpc>
              <a:spcBef>
                <a:spcPts val="0"/>
              </a:spcBef>
              <a:spcAft>
                <a:spcPts val="2500"/>
              </a:spcAft>
              <a:buClrTx/>
              <a:buSzTx/>
              <a:buFont typeface="Arial" panose="020B0604020202020204" pitchFamily="34" charset="0"/>
              <a:buNone/>
              <a:tabLst/>
              <a:defRPr lang="en-US" sz="3300" b="0" i="0" baseline="0" smtClean="0">
                <a:effectLst/>
                <a:latin typeface="Franklin Gothic Book" panose="020B0503020102020204" pitchFamily="34" charset="0"/>
              </a:defRPr>
            </a:lvl1pPr>
          </a:lstStyle>
          <a:p>
            <a:r>
              <a:rPr lang="en-US" dirty="0"/>
              <a:t>Click to add text. </a:t>
            </a:r>
            <a:r>
              <a:rPr lang="en-US" dirty="0" err="1"/>
              <a:t>Laborror</a:t>
            </a:r>
            <a:r>
              <a:rPr lang="en-US" dirty="0"/>
              <a:t> </a:t>
            </a:r>
            <a:r>
              <a:rPr lang="en-US" dirty="0" err="1"/>
              <a:t>eculparum</a:t>
            </a:r>
            <a:r>
              <a:rPr lang="en-US" dirty="0"/>
              <a:t> del in pro </a:t>
            </a:r>
            <a:r>
              <a:rPr lang="en-US" dirty="0" err="1"/>
              <a:t>esed</a:t>
            </a:r>
            <a:r>
              <a:rPr lang="en-US" dirty="0"/>
              <a:t> </a:t>
            </a:r>
            <a:r>
              <a:rPr lang="en-US" dirty="0" err="1"/>
              <a:t>entio</a:t>
            </a:r>
            <a:r>
              <a:rPr lang="en-US" dirty="0"/>
              <a:t>. Name </a:t>
            </a:r>
            <a:r>
              <a:rPr lang="en-US" dirty="0" err="1"/>
              <a:t>ped</a:t>
            </a:r>
            <a:r>
              <a:rPr lang="en-US" dirty="0"/>
              <a:t> </a:t>
            </a:r>
            <a:r>
              <a:rPr lang="en-US" dirty="0" err="1"/>
              <a:t>ea</a:t>
            </a:r>
            <a:r>
              <a:rPr lang="en-US" dirty="0"/>
              <a:t> que </a:t>
            </a:r>
            <a:r>
              <a:rPr lang="en-US" dirty="0" err="1"/>
              <a:t>rehendaepre</a:t>
            </a:r>
            <a:r>
              <a:rPr lang="en-US" dirty="0"/>
              <a:t> </a:t>
            </a:r>
            <a:r>
              <a:rPr lang="en-US" dirty="0" err="1"/>
              <a:t>occus</a:t>
            </a:r>
            <a:r>
              <a:rPr lang="en-US" dirty="0"/>
              <a:t> </a:t>
            </a:r>
            <a:r>
              <a:rPr lang="en-US" dirty="0" err="1"/>
              <a:t>dionem</a:t>
            </a:r>
            <a:r>
              <a:rPr lang="en-US" dirty="0"/>
              <a:t> </a:t>
            </a:r>
            <a:r>
              <a:rPr lang="en-US" dirty="0" err="1"/>
              <a:t>quatecta</a:t>
            </a:r>
            <a:r>
              <a:rPr lang="en-US" dirty="0"/>
              <a:t> qui </a:t>
            </a:r>
            <a:r>
              <a:rPr lang="en-US" dirty="0" err="1"/>
              <a:t>bea</a:t>
            </a:r>
            <a:r>
              <a:rPr lang="en-US" dirty="0"/>
              <a:t> </a:t>
            </a:r>
            <a:r>
              <a:rPr lang="en-US" dirty="0" err="1"/>
              <a:t>voloriassus</a:t>
            </a:r>
            <a:r>
              <a:rPr lang="en-US" dirty="0"/>
              <a:t> </a:t>
            </a:r>
            <a:r>
              <a:rPr lang="en-US" dirty="0" err="1"/>
              <a:t>ilibusa</a:t>
            </a:r>
            <a:r>
              <a:rPr lang="en-US" dirty="0"/>
              <a:t> </a:t>
            </a:r>
            <a:r>
              <a:rPr lang="en-US" dirty="0" err="1"/>
              <a:t>velenecto</a:t>
            </a:r>
            <a:r>
              <a:rPr lang="en-US" dirty="0"/>
              <a:t> </a:t>
            </a:r>
            <a:r>
              <a:rPr lang="en-US" dirty="0" err="1"/>
              <a:t>imus</a:t>
            </a:r>
            <a:r>
              <a:rPr lang="en-US" dirty="0"/>
              <a:t>, </a:t>
            </a:r>
            <a:r>
              <a:rPr lang="en-US" dirty="0" err="1"/>
              <a:t>ut</a:t>
            </a:r>
            <a:r>
              <a:rPr lang="en-US" dirty="0"/>
              <a:t> </a:t>
            </a:r>
            <a:r>
              <a:rPr lang="en-US" dirty="0" err="1"/>
              <a:t>hariaestiis</a:t>
            </a:r>
            <a:r>
              <a:rPr lang="en-US" dirty="0"/>
              <a:t> </a:t>
            </a:r>
            <a:r>
              <a:rPr lang="en-US" dirty="0" err="1"/>
              <a:t>eosapidunt</a:t>
            </a:r>
            <a:r>
              <a:rPr lang="en-US" dirty="0"/>
              <a:t> quam </a:t>
            </a:r>
            <a:r>
              <a:rPr lang="en-US" dirty="0" err="1"/>
              <a:t>suntiusdae</a:t>
            </a:r>
            <a:r>
              <a:rPr lang="en-US" dirty="0"/>
              <a:t> </a:t>
            </a:r>
            <a:r>
              <a:rPr lang="en-US" dirty="0" err="1"/>
              <a:t>nihicidem</a:t>
            </a:r>
            <a:r>
              <a:rPr lang="en-US" dirty="0"/>
              <a:t> rem. </a:t>
            </a:r>
            <a:r>
              <a:rPr lang="en-US" dirty="0" err="1"/>
              <a:t>Ut</a:t>
            </a:r>
            <a:r>
              <a:rPr lang="en-US" dirty="0"/>
              <a:t> lam, </a:t>
            </a:r>
            <a:r>
              <a:rPr lang="en-US" dirty="0" err="1"/>
              <a:t>odi</a:t>
            </a:r>
            <a:r>
              <a:rPr lang="en-US" dirty="0"/>
              <a:t> id </a:t>
            </a:r>
            <a:r>
              <a:rPr lang="en-US" dirty="0" err="1"/>
              <a:t>ea</a:t>
            </a:r>
            <a:r>
              <a:rPr lang="en-US" dirty="0"/>
              <a:t> sit et </a:t>
            </a:r>
            <a:r>
              <a:rPr lang="en-US" dirty="0" err="1"/>
              <a:t>laut</a:t>
            </a:r>
            <a:r>
              <a:rPr lang="en-US" dirty="0"/>
              <a:t> </a:t>
            </a:r>
            <a:r>
              <a:rPr lang="en-US" dirty="0" err="1"/>
              <a:t>aut</a:t>
            </a:r>
            <a:r>
              <a:rPr lang="en-US" dirty="0"/>
              <a:t> </a:t>
            </a:r>
            <a:r>
              <a:rPr lang="en-US" dirty="0" err="1"/>
              <a:t>lique</a:t>
            </a:r>
            <a:r>
              <a:rPr lang="en-US" dirty="0"/>
              <a:t> quid </a:t>
            </a:r>
            <a:r>
              <a:rPr lang="en-US" dirty="0" err="1"/>
              <a:t>modiae</a:t>
            </a:r>
            <a:r>
              <a:rPr lang="en-US" dirty="0"/>
              <a:t> </a:t>
            </a:r>
            <a:r>
              <a:rPr lang="en-US" dirty="0" err="1"/>
              <a:t>endi</a:t>
            </a:r>
            <a:r>
              <a:rPr lang="en-US" dirty="0"/>
              <a:t> </a:t>
            </a:r>
            <a:r>
              <a:rPr lang="en-US" dirty="0" err="1"/>
              <a:t>vitem</a:t>
            </a:r>
            <a:r>
              <a:rPr lang="en-US" dirty="0"/>
              <a:t> </a:t>
            </a:r>
            <a:r>
              <a:rPr lang="en-US" dirty="0" err="1"/>
              <a:t>volorit</a:t>
            </a:r>
            <a:r>
              <a:rPr lang="en-US" dirty="0"/>
              <a:t> </a:t>
            </a:r>
            <a:r>
              <a:rPr lang="en-US" dirty="0" err="1"/>
              <a:t>iorem</a:t>
            </a:r>
            <a:r>
              <a:rPr lang="en-US" dirty="0"/>
              <a:t>. Bea </a:t>
            </a:r>
            <a:r>
              <a:rPr lang="en-US" dirty="0" err="1"/>
              <a:t>cus</a:t>
            </a:r>
            <a:r>
              <a:rPr lang="en-US" dirty="0"/>
              <a:t> </a:t>
            </a:r>
            <a:r>
              <a:rPr lang="en-US" dirty="0" err="1"/>
              <a:t>eatis</a:t>
            </a:r>
            <a:r>
              <a:rPr lang="en-US" dirty="0"/>
              <a:t> </a:t>
            </a:r>
            <a:r>
              <a:rPr lang="en-US" dirty="0" err="1"/>
              <a:t>aut</a:t>
            </a:r>
            <a:r>
              <a:rPr lang="en-US" dirty="0"/>
              <a:t> </a:t>
            </a:r>
            <a:r>
              <a:rPr lang="en-US" dirty="0" err="1"/>
              <a:t>accus</a:t>
            </a:r>
            <a:r>
              <a:rPr lang="en-US" dirty="0"/>
              <a:t>, ne </a:t>
            </a:r>
            <a:r>
              <a:rPr lang="en-US" dirty="0" err="1"/>
              <a:t>molenda</a:t>
            </a:r>
            <a:r>
              <a:rPr lang="en-US" dirty="0"/>
              <a:t> </a:t>
            </a:r>
            <a:r>
              <a:rPr lang="en-US" dirty="0" err="1"/>
              <a:t>invelit</a:t>
            </a:r>
            <a:r>
              <a:rPr lang="en-US" dirty="0"/>
              <a:t> </a:t>
            </a:r>
            <a:r>
              <a:rPr lang="en-US" dirty="0" err="1"/>
              <a:t>iurepudae</a:t>
            </a:r>
            <a:r>
              <a:rPr lang="en-US" dirty="0"/>
              <a:t> </a:t>
            </a:r>
            <a:r>
              <a:rPr lang="en-US" dirty="0" err="1"/>
              <a:t>maximin</a:t>
            </a:r>
            <a:r>
              <a:rPr lang="en-US" dirty="0"/>
              <a:t> </a:t>
            </a:r>
            <a:r>
              <a:rPr lang="en-US" dirty="0" err="1"/>
              <a:t>imagnate</a:t>
            </a:r>
            <a:r>
              <a:rPr lang="en-US" dirty="0"/>
              <a:t> </a:t>
            </a:r>
            <a:r>
              <a:rPr lang="en-US" dirty="0" err="1"/>
              <a:t>officima</a:t>
            </a:r>
            <a:r>
              <a:rPr lang="en-US" dirty="0"/>
              <a:t> </a:t>
            </a:r>
            <a:r>
              <a:rPr lang="en-US" dirty="0" err="1"/>
              <a:t>corruptas</a:t>
            </a:r>
            <a:r>
              <a:rPr lang="en-US" dirty="0"/>
              <a:t> </a:t>
            </a:r>
            <a:r>
              <a:rPr lang="en-US" dirty="0" err="1"/>
              <a:t>simoditam</a:t>
            </a:r>
            <a:r>
              <a:rPr lang="en-US" dirty="0"/>
              <a:t> </a:t>
            </a:r>
            <a:r>
              <a:rPr lang="en-US" dirty="0" err="1"/>
              <a:t>repersp</a:t>
            </a:r>
            <a:r>
              <a:rPr lang="en-US" dirty="0"/>
              <a:t> </a:t>
            </a:r>
            <a:r>
              <a:rPr lang="en-US" dirty="0" err="1"/>
              <a:t>erumenimi</a:t>
            </a:r>
            <a:r>
              <a:rPr lang="en-US" dirty="0"/>
              <a:t>, </a:t>
            </a:r>
            <a:r>
              <a:rPr lang="en-US" dirty="0" err="1"/>
              <a:t>sitate</a:t>
            </a:r>
            <a:r>
              <a:rPr lang="en-US" dirty="0"/>
              <a:t> </a:t>
            </a:r>
            <a:r>
              <a:rPr lang="en-US" dirty="0" err="1"/>
              <a:t>vel</a:t>
            </a:r>
            <a:r>
              <a:rPr lang="en-US" dirty="0"/>
              <a:t> </a:t>
            </a:r>
            <a:r>
              <a:rPr lang="en-US" dirty="0" err="1"/>
              <a:t>maio</a:t>
            </a:r>
            <a:r>
              <a:rPr lang="en-US" dirty="0"/>
              <a:t>. </a:t>
            </a:r>
            <a:r>
              <a:rPr lang="en-US" dirty="0" err="1"/>
              <a:t>Incias</a:t>
            </a:r>
            <a:r>
              <a:rPr lang="en-US" dirty="0"/>
              <a:t> et </a:t>
            </a:r>
            <a:r>
              <a:rPr lang="en-US" dirty="0" err="1"/>
              <a:t>volupta</a:t>
            </a:r>
            <a:r>
              <a:rPr lang="en-US" dirty="0"/>
              <a:t> </a:t>
            </a:r>
            <a:r>
              <a:rPr lang="en-US" dirty="0" err="1"/>
              <a:t>ecestet</a:t>
            </a:r>
            <a:r>
              <a:rPr lang="en-US" dirty="0"/>
              <a:t>, </a:t>
            </a:r>
            <a:r>
              <a:rPr lang="en-US" dirty="0" err="1"/>
              <a:t>aut</a:t>
            </a:r>
            <a:r>
              <a:rPr lang="en-US" dirty="0"/>
              <a:t> </a:t>
            </a:r>
            <a:r>
              <a:rPr lang="en-US" dirty="0" err="1"/>
              <a:t>eum</a:t>
            </a:r>
            <a:r>
              <a:rPr lang="en-US" dirty="0"/>
              <a:t> am </a:t>
            </a:r>
            <a:r>
              <a:rPr lang="en-US" dirty="0" err="1"/>
              <a:t>ipic</a:t>
            </a:r>
            <a:r>
              <a:rPr lang="en-US" dirty="0"/>
              <a:t> tempore </a:t>
            </a:r>
            <a:r>
              <a:rPr lang="en-US" dirty="0" err="1"/>
              <a:t>explandam</a:t>
            </a:r>
            <a:r>
              <a:rPr lang="en-US" dirty="0"/>
              <a:t>. </a:t>
            </a:r>
          </a:p>
        </p:txBody>
      </p:sp>
      <p:sp>
        <p:nvSpPr>
          <p:cNvPr id="5" name="Text Placeholder 4"/>
          <p:cNvSpPr>
            <a:spLocks noGrp="1"/>
          </p:cNvSpPr>
          <p:nvPr>
            <p:ph type="body" sz="quarter" idx="12" hasCustomPrompt="1"/>
          </p:nvPr>
        </p:nvSpPr>
        <p:spPr>
          <a:xfrm>
            <a:off x="2517442" y="15625143"/>
            <a:ext cx="10399432" cy="679673"/>
          </a:xfrm>
        </p:spPr>
        <p:txBody>
          <a:bodyPr/>
          <a:lstStyle>
            <a:lvl1pPr marL="457182" indent="-457182">
              <a:buFontTx/>
              <a:buBlip>
                <a:blip r:embed="rId2"/>
              </a:buBlip>
              <a:defRPr/>
            </a:lvl1pPr>
          </a:lstStyle>
          <a:p>
            <a:pPr lvl="0"/>
            <a:r>
              <a:rPr lang="en-US" dirty="0"/>
              <a:t>Click to add bulleted list</a:t>
            </a:r>
          </a:p>
        </p:txBody>
      </p:sp>
      <p:sp>
        <p:nvSpPr>
          <p:cNvPr id="3" name="Title 2"/>
          <p:cNvSpPr>
            <a:spLocks noGrp="1"/>
          </p:cNvSpPr>
          <p:nvPr>
            <p:ph type="title" hasCustomPrompt="1"/>
          </p:nvPr>
        </p:nvSpPr>
        <p:spPr/>
        <p:txBody>
          <a:bodyPr/>
          <a:lstStyle>
            <a:lvl1pPr>
              <a:defRPr baseline="0"/>
            </a:lvl1pPr>
          </a:lstStyle>
          <a:p>
            <a:r>
              <a:rPr lang="en-US" dirty="0"/>
              <a:t>HEADLINE HERE</a:t>
            </a:r>
            <a:br>
              <a:rPr lang="en-US" dirty="0"/>
            </a:br>
            <a:r>
              <a:rPr lang="en-US" dirty="0"/>
              <a:t>90 PT FONT RECCOMENDED</a:t>
            </a:r>
          </a:p>
        </p:txBody>
      </p:sp>
    </p:spTree>
    <p:extLst>
      <p:ext uri="{BB962C8B-B14F-4D97-AF65-F5344CB8AC3E}">
        <p14:creationId xmlns:p14="http://schemas.microsoft.com/office/powerpoint/2010/main" val="104634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828800" y="5562600"/>
            <a:ext cx="23329968" cy="830997"/>
          </a:xfrm>
        </p:spPr>
        <p:txBody>
          <a:bodyPr/>
          <a:lstStyle>
            <a:lvl1pPr marL="0" indent="0">
              <a:lnSpc>
                <a:spcPct val="100000"/>
              </a:lnSpc>
              <a:buNone/>
              <a:defRPr sz="5400" b="1" cap="all" baseline="0"/>
            </a:lvl1pPr>
          </a:lstStyle>
          <a:p>
            <a:pPr lvl="0"/>
            <a:r>
              <a:rPr lang="en-US" dirty="0"/>
              <a:t>CLICK TO ADD SUBHEAD</a:t>
            </a:r>
          </a:p>
        </p:txBody>
      </p:sp>
      <p:sp>
        <p:nvSpPr>
          <p:cNvPr id="10" name="Text Placeholder 9"/>
          <p:cNvSpPr>
            <a:spLocks noGrp="1"/>
          </p:cNvSpPr>
          <p:nvPr>
            <p:ph type="body" sz="quarter" idx="11" hasCustomPrompt="1"/>
          </p:nvPr>
        </p:nvSpPr>
        <p:spPr>
          <a:xfrm>
            <a:off x="2517442" y="7046970"/>
            <a:ext cx="8335108" cy="7924800"/>
          </a:xfrm>
        </p:spPr>
        <p:txBody>
          <a:bodyPr/>
          <a:lstStyle>
            <a:lvl1pPr marL="0" marR="0" indent="0" algn="l" defTabSz="2438361" rtl="0" eaLnBrk="1" fontAlgn="auto" latinLnBrk="0" hangingPunct="1">
              <a:lnSpc>
                <a:spcPts val="5300"/>
              </a:lnSpc>
              <a:spcBef>
                <a:spcPts val="0"/>
              </a:spcBef>
              <a:spcAft>
                <a:spcPts val="2500"/>
              </a:spcAft>
              <a:buClrTx/>
              <a:buSzTx/>
              <a:buFont typeface="Arial" panose="020B0604020202020204" pitchFamily="34" charset="0"/>
              <a:buNone/>
              <a:tabLst/>
              <a:defRPr lang="en-US" sz="3300" b="0" i="0" baseline="0" smtClean="0">
                <a:effectLst/>
                <a:latin typeface="Franklin Gothic Book" panose="020B0503020102020204" pitchFamily="34" charset="0"/>
              </a:defRPr>
            </a:lvl1pPr>
          </a:lstStyle>
          <a:p>
            <a:r>
              <a:rPr lang="en-US" dirty="0"/>
              <a:t>Click to add text. </a:t>
            </a:r>
            <a:r>
              <a:rPr lang="en-US" dirty="0" err="1"/>
              <a:t>Laborror</a:t>
            </a:r>
            <a:r>
              <a:rPr lang="en-US" dirty="0"/>
              <a:t> </a:t>
            </a:r>
            <a:r>
              <a:rPr lang="en-US" dirty="0" err="1"/>
              <a:t>eculparum</a:t>
            </a:r>
            <a:r>
              <a:rPr lang="en-US" dirty="0"/>
              <a:t> del in pro </a:t>
            </a:r>
            <a:r>
              <a:rPr lang="en-US" dirty="0" err="1"/>
              <a:t>esed</a:t>
            </a:r>
            <a:r>
              <a:rPr lang="en-US" dirty="0"/>
              <a:t> </a:t>
            </a:r>
            <a:r>
              <a:rPr lang="en-US" dirty="0" err="1"/>
              <a:t>entio</a:t>
            </a:r>
            <a:r>
              <a:rPr lang="en-US" dirty="0"/>
              <a:t>. Name </a:t>
            </a:r>
            <a:r>
              <a:rPr lang="en-US" dirty="0" err="1"/>
              <a:t>ped</a:t>
            </a:r>
            <a:r>
              <a:rPr lang="en-US" dirty="0"/>
              <a:t> </a:t>
            </a:r>
            <a:r>
              <a:rPr lang="en-US" dirty="0" err="1"/>
              <a:t>ea</a:t>
            </a:r>
            <a:r>
              <a:rPr lang="en-US" dirty="0"/>
              <a:t> que </a:t>
            </a:r>
            <a:r>
              <a:rPr lang="en-US" dirty="0" err="1"/>
              <a:t>rehendaepre</a:t>
            </a:r>
            <a:r>
              <a:rPr lang="en-US" dirty="0"/>
              <a:t> </a:t>
            </a:r>
            <a:r>
              <a:rPr lang="en-US" dirty="0" err="1"/>
              <a:t>occus</a:t>
            </a:r>
            <a:r>
              <a:rPr lang="en-US" dirty="0"/>
              <a:t> </a:t>
            </a:r>
            <a:r>
              <a:rPr lang="en-US" dirty="0" err="1"/>
              <a:t>dionem</a:t>
            </a:r>
            <a:r>
              <a:rPr lang="en-US" dirty="0"/>
              <a:t> </a:t>
            </a:r>
            <a:r>
              <a:rPr lang="en-US" dirty="0" err="1"/>
              <a:t>quatecta</a:t>
            </a:r>
            <a:r>
              <a:rPr lang="en-US" dirty="0"/>
              <a:t> qui </a:t>
            </a:r>
            <a:r>
              <a:rPr lang="en-US" dirty="0" err="1"/>
              <a:t>bea</a:t>
            </a:r>
            <a:r>
              <a:rPr lang="en-US" dirty="0"/>
              <a:t> </a:t>
            </a:r>
            <a:r>
              <a:rPr lang="en-US" dirty="0" err="1"/>
              <a:t>voloriassus</a:t>
            </a:r>
            <a:r>
              <a:rPr lang="en-US" dirty="0"/>
              <a:t> </a:t>
            </a:r>
            <a:r>
              <a:rPr lang="en-US" dirty="0" err="1"/>
              <a:t>ilibusa</a:t>
            </a:r>
            <a:r>
              <a:rPr lang="en-US" dirty="0"/>
              <a:t> </a:t>
            </a:r>
            <a:r>
              <a:rPr lang="en-US" dirty="0" err="1"/>
              <a:t>velenecto</a:t>
            </a:r>
            <a:r>
              <a:rPr lang="en-US" dirty="0"/>
              <a:t> </a:t>
            </a:r>
            <a:r>
              <a:rPr lang="en-US" dirty="0" err="1"/>
              <a:t>imus</a:t>
            </a:r>
            <a:r>
              <a:rPr lang="en-US" dirty="0"/>
              <a:t>, </a:t>
            </a:r>
            <a:r>
              <a:rPr lang="en-US" dirty="0" err="1"/>
              <a:t>ut</a:t>
            </a:r>
            <a:r>
              <a:rPr lang="en-US" dirty="0"/>
              <a:t> </a:t>
            </a:r>
            <a:r>
              <a:rPr lang="en-US" dirty="0" err="1"/>
              <a:t>hariaestiis</a:t>
            </a:r>
            <a:r>
              <a:rPr lang="en-US" dirty="0"/>
              <a:t> </a:t>
            </a:r>
            <a:r>
              <a:rPr lang="en-US" dirty="0" err="1"/>
              <a:t>eosapidunt</a:t>
            </a:r>
            <a:r>
              <a:rPr lang="en-US" dirty="0"/>
              <a:t> quam </a:t>
            </a:r>
            <a:r>
              <a:rPr lang="en-US" dirty="0" err="1"/>
              <a:t>suntiusdae</a:t>
            </a:r>
            <a:r>
              <a:rPr lang="en-US" dirty="0"/>
              <a:t> </a:t>
            </a:r>
            <a:r>
              <a:rPr lang="en-US" dirty="0" err="1"/>
              <a:t>nihicidem</a:t>
            </a:r>
            <a:r>
              <a:rPr lang="en-US" dirty="0"/>
              <a:t> rem. </a:t>
            </a:r>
            <a:r>
              <a:rPr lang="en-US" dirty="0" err="1"/>
              <a:t>Ut</a:t>
            </a:r>
            <a:r>
              <a:rPr lang="en-US" dirty="0"/>
              <a:t> lam, </a:t>
            </a:r>
            <a:r>
              <a:rPr lang="en-US" dirty="0" err="1"/>
              <a:t>odi</a:t>
            </a:r>
            <a:r>
              <a:rPr lang="en-US" dirty="0"/>
              <a:t> id </a:t>
            </a:r>
            <a:r>
              <a:rPr lang="en-US" dirty="0" err="1"/>
              <a:t>ea</a:t>
            </a:r>
            <a:r>
              <a:rPr lang="en-US" dirty="0"/>
              <a:t> sit et </a:t>
            </a:r>
            <a:r>
              <a:rPr lang="en-US" dirty="0" err="1"/>
              <a:t>laut</a:t>
            </a:r>
            <a:r>
              <a:rPr lang="en-US" dirty="0"/>
              <a:t> </a:t>
            </a:r>
            <a:r>
              <a:rPr lang="en-US" dirty="0" err="1"/>
              <a:t>aut</a:t>
            </a:r>
            <a:r>
              <a:rPr lang="en-US" dirty="0"/>
              <a:t> </a:t>
            </a:r>
            <a:r>
              <a:rPr lang="en-US" dirty="0" err="1"/>
              <a:t>lique</a:t>
            </a:r>
            <a:r>
              <a:rPr lang="en-US" dirty="0"/>
              <a:t> quid </a:t>
            </a:r>
            <a:r>
              <a:rPr lang="en-US" dirty="0" err="1"/>
              <a:t>modiae</a:t>
            </a:r>
            <a:r>
              <a:rPr lang="en-US" dirty="0"/>
              <a:t> </a:t>
            </a:r>
            <a:r>
              <a:rPr lang="en-US" dirty="0" err="1"/>
              <a:t>endi</a:t>
            </a:r>
            <a:r>
              <a:rPr lang="en-US" dirty="0"/>
              <a:t> </a:t>
            </a:r>
            <a:r>
              <a:rPr lang="en-US" dirty="0" err="1"/>
              <a:t>vitem</a:t>
            </a:r>
            <a:r>
              <a:rPr lang="en-US" dirty="0"/>
              <a:t> </a:t>
            </a:r>
            <a:r>
              <a:rPr lang="en-US" dirty="0" err="1"/>
              <a:t>volorit</a:t>
            </a:r>
            <a:r>
              <a:rPr lang="en-US" dirty="0"/>
              <a:t> </a:t>
            </a:r>
            <a:r>
              <a:rPr lang="en-US" dirty="0" err="1"/>
              <a:t>iorem</a:t>
            </a:r>
            <a:r>
              <a:rPr lang="en-US" dirty="0"/>
              <a:t>. Bea </a:t>
            </a:r>
            <a:r>
              <a:rPr lang="en-US" dirty="0" err="1"/>
              <a:t>cus</a:t>
            </a:r>
            <a:r>
              <a:rPr lang="en-US" dirty="0"/>
              <a:t> </a:t>
            </a:r>
            <a:r>
              <a:rPr lang="en-US" dirty="0" err="1"/>
              <a:t>eatis</a:t>
            </a:r>
            <a:r>
              <a:rPr lang="en-US" dirty="0"/>
              <a:t> </a:t>
            </a:r>
            <a:r>
              <a:rPr lang="en-US" dirty="0" err="1"/>
              <a:t>aut</a:t>
            </a:r>
            <a:r>
              <a:rPr lang="en-US" dirty="0"/>
              <a:t> </a:t>
            </a:r>
            <a:r>
              <a:rPr lang="en-US" dirty="0" err="1"/>
              <a:t>accus</a:t>
            </a:r>
            <a:r>
              <a:rPr lang="en-US" dirty="0"/>
              <a:t>, ne </a:t>
            </a:r>
            <a:r>
              <a:rPr lang="en-US" dirty="0" err="1"/>
              <a:t>molenda</a:t>
            </a:r>
            <a:r>
              <a:rPr lang="en-US" dirty="0"/>
              <a:t> </a:t>
            </a:r>
            <a:r>
              <a:rPr lang="en-US" dirty="0" err="1"/>
              <a:t>invelit</a:t>
            </a:r>
            <a:r>
              <a:rPr lang="en-US" dirty="0"/>
              <a:t> </a:t>
            </a:r>
            <a:r>
              <a:rPr lang="en-US" dirty="0" err="1"/>
              <a:t>iurepudae</a:t>
            </a:r>
            <a:r>
              <a:rPr lang="en-US" dirty="0"/>
              <a:t> </a:t>
            </a:r>
            <a:r>
              <a:rPr lang="en-US" dirty="0" err="1"/>
              <a:t>maximin</a:t>
            </a:r>
            <a:r>
              <a:rPr lang="en-US" dirty="0"/>
              <a:t> </a:t>
            </a:r>
            <a:r>
              <a:rPr lang="en-US" dirty="0" err="1"/>
              <a:t>imagnate</a:t>
            </a:r>
            <a:r>
              <a:rPr lang="en-US" dirty="0"/>
              <a:t> </a:t>
            </a:r>
            <a:r>
              <a:rPr lang="en-US" dirty="0" err="1"/>
              <a:t>officima</a:t>
            </a:r>
            <a:r>
              <a:rPr lang="en-US" dirty="0"/>
              <a:t> </a:t>
            </a:r>
            <a:r>
              <a:rPr lang="en-US" dirty="0" err="1"/>
              <a:t>corruptas</a:t>
            </a:r>
            <a:r>
              <a:rPr lang="en-US" dirty="0"/>
              <a:t> </a:t>
            </a:r>
            <a:r>
              <a:rPr lang="en-US" dirty="0" err="1"/>
              <a:t>simoditam</a:t>
            </a:r>
            <a:r>
              <a:rPr lang="en-US" dirty="0"/>
              <a:t> </a:t>
            </a:r>
            <a:r>
              <a:rPr lang="en-US" dirty="0" err="1"/>
              <a:t>repersp</a:t>
            </a:r>
            <a:r>
              <a:rPr lang="en-US" dirty="0"/>
              <a:t> </a:t>
            </a:r>
            <a:r>
              <a:rPr lang="en-US" dirty="0" err="1"/>
              <a:t>erumenimi</a:t>
            </a:r>
            <a:r>
              <a:rPr lang="en-US" dirty="0"/>
              <a:t>, </a:t>
            </a:r>
            <a:r>
              <a:rPr lang="en-US" dirty="0" err="1"/>
              <a:t>sitate</a:t>
            </a:r>
            <a:r>
              <a:rPr lang="en-US" dirty="0"/>
              <a:t> </a:t>
            </a:r>
            <a:r>
              <a:rPr lang="en-US" dirty="0" err="1"/>
              <a:t>vel</a:t>
            </a:r>
            <a:r>
              <a:rPr lang="en-US" dirty="0"/>
              <a:t> </a:t>
            </a:r>
            <a:r>
              <a:rPr lang="en-US" dirty="0" err="1"/>
              <a:t>maio</a:t>
            </a:r>
            <a:r>
              <a:rPr lang="en-US" dirty="0"/>
              <a:t>. </a:t>
            </a:r>
            <a:r>
              <a:rPr lang="en-US" dirty="0" err="1"/>
              <a:t>Incias</a:t>
            </a:r>
            <a:r>
              <a:rPr lang="en-US" dirty="0"/>
              <a:t> et </a:t>
            </a:r>
            <a:r>
              <a:rPr lang="en-US" dirty="0" err="1"/>
              <a:t>volupta</a:t>
            </a:r>
            <a:r>
              <a:rPr lang="en-US" dirty="0"/>
              <a:t> </a:t>
            </a:r>
            <a:r>
              <a:rPr lang="en-US" dirty="0" err="1"/>
              <a:t>ecestet</a:t>
            </a:r>
            <a:r>
              <a:rPr lang="en-US" dirty="0"/>
              <a:t>, </a:t>
            </a:r>
            <a:r>
              <a:rPr lang="en-US" dirty="0" err="1"/>
              <a:t>aut</a:t>
            </a:r>
            <a:r>
              <a:rPr lang="en-US" dirty="0"/>
              <a:t> </a:t>
            </a:r>
            <a:r>
              <a:rPr lang="en-US" dirty="0" err="1"/>
              <a:t>eum</a:t>
            </a:r>
            <a:r>
              <a:rPr lang="en-US" dirty="0"/>
              <a:t> am </a:t>
            </a:r>
            <a:r>
              <a:rPr lang="en-US" dirty="0" err="1"/>
              <a:t>ipic</a:t>
            </a:r>
            <a:r>
              <a:rPr lang="en-US" dirty="0"/>
              <a:t> tempore </a:t>
            </a:r>
            <a:r>
              <a:rPr lang="en-US" dirty="0" err="1"/>
              <a:t>explandam</a:t>
            </a:r>
            <a:r>
              <a:rPr lang="en-US" dirty="0"/>
              <a:t>. </a:t>
            </a:r>
          </a:p>
        </p:txBody>
      </p:sp>
      <p:sp>
        <p:nvSpPr>
          <p:cNvPr id="5" name="Text Placeholder 4"/>
          <p:cNvSpPr>
            <a:spLocks noGrp="1"/>
          </p:cNvSpPr>
          <p:nvPr>
            <p:ph type="body" sz="quarter" idx="12" hasCustomPrompt="1"/>
          </p:nvPr>
        </p:nvSpPr>
        <p:spPr>
          <a:xfrm>
            <a:off x="2517442" y="15625143"/>
            <a:ext cx="10399432" cy="679673"/>
          </a:xfrm>
        </p:spPr>
        <p:txBody>
          <a:bodyPr/>
          <a:lstStyle>
            <a:lvl1pPr marL="457182" indent="-457182">
              <a:buFontTx/>
              <a:buBlip>
                <a:blip r:embed="rId2"/>
              </a:buBlip>
              <a:defRPr/>
            </a:lvl1pPr>
          </a:lstStyle>
          <a:p>
            <a:pPr lvl="0"/>
            <a:r>
              <a:rPr lang="en-US" dirty="0"/>
              <a:t>Click to add bulleted list</a:t>
            </a:r>
          </a:p>
        </p:txBody>
      </p:sp>
      <p:sp>
        <p:nvSpPr>
          <p:cNvPr id="3" name="Title 2"/>
          <p:cNvSpPr>
            <a:spLocks noGrp="1"/>
          </p:cNvSpPr>
          <p:nvPr>
            <p:ph type="title" hasCustomPrompt="1"/>
          </p:nvPr>
        </p:nvSpPr>
        <p:spPr/>
        <p:txBody>
          <a:bodyPr/>
          <a:lstStyle>
            <a:lvl1pPr>
              <a:defRPr baseline="0"/>
            </a:lvl1pPr>
          </a:lstStyle>
          <a:p>
            <a:r>
              <a:rPr lang="en-US" dirty="0"/>
              <a:t>HEADLINE HERE</a:t>
            </a:r>
            <a:br>
              <a:rPr lang="en-US" dirty="0"/>
            </a:br>
            <a:r>
              <a:rPr lang="en-US" dirty="0"/>
              <a:t>90 PT </a:t>
            </a:r>
            <a:r>
              <a:rPr lang="en-US"/>
              <a:t>FONT RECOMMENDED</a:t>
            </a:r>
            <a:endParaRPr lang="en-US" dirty="0"/>
          </a:p>
        </p:txBody>
      </p:sp>
    </p:spTree>
    <p:extLst>
      <p:ext uri="{BB962C8B-B14F-4D97-AF65-F5344CB8AC3E}">
        <p14:creationId xmlns:p14="http://schemas.microsoft.com/office/powerpoint/2010/main" val="428963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3276600" y="11984297"/>
            <a:ext cx="31547128" cy="4680769"/>
          </a:xfrm>
          <a:prstGeom prst="rect">
            <a:avLst/>
          </a:prstGeom>
        </p:spPr>
        <p:txBody>
          <a:bodyPr vert="horz"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8199" y="685800"/>
            <a:ext cx="7221196" cy="2362199"/>
          </a:xfrm>
          <a:prstGeom prst="rect">
            <a:avLst/>
          </a:prstGeom>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4366200" y="0"/>
            <a:ext cx="1422782" cy="2904265"/>
          </a:xfrm>
          <a:prstGeom prst="rect">
            <a:avLst/>
          </a:prstGeom>
        </p:spPr>
      </p:pic>
      <p:pic>
        <p:nvPicPr>
          <p:cNvPr id="8"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1089600" y="25628055"/>
            <a:ext cx="4953000" cy="1346744"/>
          </a:xfrm>
          <a:prstGeom prst="rect">
            <a:avLst/>
          </a:prstGeom>
        </p:spPr>
      </p:pic>
      <p:sp>
        <p:nvSpPr>
          <p:cNvPr id="11" name="Title Placeholder 10"/>
          <p:cNvSpPr>
            <a:spLocks noGrp="1"/>
          </p:cNvSpPr>
          <p:nvPr>
            <p:ph type="title"/>
          </p:nvPr>
        </p:nvSpPr>
        <p:spPr>
          <a:xfrm>
            <a:off x="8940146" y="304799"/>
            <a:ext cx="24545303" cy="3124200"/>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1194585695"/>
      </p:ext>
    </p:extLst>
  </p:cSld>
  <p:clrMap bg1="lt1" tx1="dk1" bg2="lt2" tx2="dk2" accent1="accent1" accent2="accent2" accent3="accent3" accent4="accent4" accent5="accent5" accent6="accent6" hlink="hlink" folHlink="folHlink"/>
  <p:sldLayoutIdLst>
    <p:sldLayoutId id="2147484320"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ctr" defTabSz="2438361" rtl="0" eaLnBrk="1" latinLnBrk="0" hangingPunct="1">
        <a:lnSpc>
          <a:spcPts val="9500"/>
        </a:lnSpc>
        <a:spcBef>
          <a:spcPct val="0"/>
        </a:spcBef>
        <a:buNone/>
        <a:defRPr sz="9000" b="1" i="0" kern="1200" cap="all" baseline="0">
          <a:solidFill>
            <a:schemeClr val="bg1"/>
          </a:solidFill>
          <a:latin typeface="Franklin Gothic Demi" panose="020B0603020102020204" pitchFamily="34" charset="0"/>
          <a:ea typeface="Franklin Gothic Demi" panose="020B0603020102020204" pitchFamily="34" charset="0"/>
          <a:cs typeface="Franklin Gothic Demi" panose="020B0603020102020204" pitchFamily="34" charset="0"/>
        </a:defRPr>
      </a:lvl1pPr>
    </p:titleStyle>
    <p:bodyStyle>
      <a:lvl1pPr marL="457182" indent="-457182"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bg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bg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bg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bg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bg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p:bodyStyle>
    <p:otherStyle>
      <a:defPPr>
        <a:defRPr lang="ru-RU"/>
      </a:defPPr>
      <a:lvl1pPr marL="0" algn="l" defTabSz="2438361" rtl="0" eaLnBrk="1" latinLnBrk="0" hangingPunct="1">
        <a:defRPr sz="4800" kern="1200">
          <a:solidFill>
            <a:schemeClr val="tx1"/>
          </a:solidFill>
          <a:latin typeface="+mn-lt"/>
          <a:ea typeface="+mn-ea"/>
          <a:cs typeface="+mn-cs"/>
        </a:defRPr>
      </a:lvl1pPr>
      <a:lvl2pPr marL="1219180" algn="l" defTabSz="2438361" rtl="0" eaLnBrk="1" latinLnBrk="0" hangingPunct="1">
        <a:defRPr sz="4800" kern="1200">
          <a:solidFill>
            <a:schemeClr val="tx1"/>
          </a:solidFill>
          <a:latin typeface="+mn-lt"/>
          <a:ea typeface="+mn-ea"/>
          <a:cs typeface="+mn-cs"/>
        </a:defRPr>
      </a:lvl2pPr>
      <a:lvl3pPr marL="2438361" algn="l" defTabSz="2438361" rtl="0" eaLnBrk="1" latinLnBrk="0" hangingPunct="1">
        <a:defRPr sz="4800" kern="1200">
          <a:solidFill>
            <a:schemeClr val="tx1"/>
          </a:solidFill>
          <a:latin typeface="+mn-lt"/>
          <a:ea typeface="+mn-ea"/>
          <a:cs typeface="+mn-cs"/>
        </a:defRPr>
      </a:lvl3pPr>
      <a:lvl4pPr marL="3657538" algn="l" defTabSz="2438361" rtl="0" eaLnBrk="1" latinLnBrk="0" hangingPunct="1">
        <a:defRPr sz="4800" kern="1200">
          <a:solidFill>
            <a:schemeClr val="tx1"/>
          </a:solidFill>
          <a:latin typeface="+mn-lt"/>
          <a:ea typeface="+mn-ea"/>
          <a:cs typeface="+mn-cs"/>
        </a:defRPr>
      </a:lvl4pPr>
      <a:lvl5pPr marL="4876720" algn="l" defTabSz="2438361" rtl="0" eaLnBrk="1" latinLnBrk="0" hangingPunct="1">
        <a:defRPr sz="4800" kern="1200">
          <a:solidFill>
            <a:schemeClr val="tx1"/>
          </a:solidFill>
          <a:latin typeface="+mn-lt"/>
          <a:ea typeface="+mn-ea"/>
          <a:cs typeface="+mn-cs"/>
        </a:defRPr>
      </a:lvl5pPr>
      <a:lvl6pPr marL="6095899" algn="l" defTabSz="2438361" rtl="0" eaLnBrk="1" latinLnBrk="0" hangingPunct="1">
        <a:defRPr sz="4800" kern="1200">
          <a:solidFill>
            <a:schemeClr val="tx1"/>
          </a:solidFill>
          <a:latin typeface="+mn-lt"/>
          <a:ea typeface="+mn-ea"/>
          <a:cs typeface="+mn-cs"/>
        </a:defRPr>
      </a:lvl6pPr>
      <a:lvl7pPr marL="7315079" algn="l" defTabSz="2438361" rtl="0" eaLnBrk="1" latinLnBrk="0" hangingPunct="1">
        <a:defRPr sz="4800" kern="1200">
          <a:solidFill>
            <a:schemeClr val="tx1"/>
          </a:solidFill>
          <a:latin typeface="+mn-lt"/>
          <a:ea typeface="+mn-ea"/>
          <a:cs typeface="+mn-cs"/>
        </a:defRPr>
      </a:lvl7pPr>
      <a:lvl8pPr marL="8534258" algn="l" defTabSz="2438361" rtl="0" eaLnBrk="1" latinLnBrk="0" hangingPunct="1">
        <a:defRPr sz="4800" kern="1200">
          <a:solidFill>
            <a:schemeClr val="tx1"/>
          </a:solidFill>
          <a:latin typeface="+mn-lt"/>
          <a:ea typeface="+mn-ea"/>
          <a:cs typeface="+mn-cs"/>
        </a:defRPr>
      </a:lvl8pPr>
      <a:lvl9pPr marL="9753438" algn="l" defTabSz="2438361" rtl="0" eaLnBrk="1" latinLnBrk="0" hangingPunct="1">
        <a:defRPr sz="4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3276600" y="11984297"/>
            <a:ext cx="31547128" cy="4680769"/>
          </a:xfrm>
          <a:prstGeom prst="rect">
            <a:avLst/>
          </a:prstGeom>
        </p:spPr>
        <p:txBody>
          <a:bodyPr vert="horz"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8199" y="685800"/>
            <a:ext cx="7221195" cy="2362199"/>
          </a:xfrm>
          <a:prstGeom prst="rect">
            <a:avLst/>
          </a:prstGeom>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4366200" y="0"/>
            <a:ext cx="1422782" cy="2904265"/>
          </a:xfrm>
          <a:prstGeom prst="rect">
            <a:avLst/>
          </a:prstGeom>
        </p:spPr>
      </p:pic>
      <p:pic>
        <p:nvPicPr>
          <p:cNvPr id="8"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1089601" y="25628055"/>
            <a:ext cx="4952997" cy="1346744"/>
          </a:xfrm>
          <a:prstGeom prst="rect">
            <a:avLst/>
          </a:prstGeom>
        </p:spPr>
      </p:pic>
      <p:sp>
        <p:nvSpPr>
          <p:cNvPr id="11" name="Title Placeholder 10"/>
          <p:cNvSpPr>
            <a:spLocks noGrp="1"/>
          </p:cNvSpPr>
          <p:nvPr>
            <p:ph type="title"/>
          </p:nvPr>
        </p:nvSpPr>
        <p:spPr>
          <a:xfrm>
            <a:off x="8940146" y="304799"/>
            <a:ext cx="24545303" cy="3124200"/>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4230008534"/>
      </p:ext>
    </p:extLst>
  </p:cSld>
  <p:clrMap bg1="lt1" tx1="dk1" bg2="lt2" tx2="dk2" accent1="accent1" accent2="accent2" accent3="accent3" accent4="accent4" accent5="accent5" accent6="accent6" hlink="hlink" folHlink="folHlink"/>
  <p:sldLayoutIdLst>
    <p:sldLayoutId id="2147484322"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ctr" defTabSz="2438361" rtl="0" eaLnBrk="1" latinLnBrk="0" hangingPunct="1">
        <a:lnSpc>
          <a:spcPts val="9500"/>
        </a:lnSpc>
        <a:spcBef>
          <a:spcPct val="0"/>
        </a:spcBef>
        <a:buNone/>
        <a:defRPr sz="9000" b="1" i="0" kern="1200" cap="all" baseline="0">
          <a:solidFill>
            <a:schemeClr val="tx1"/>
          </a:solidFill>
          <a:latin typeface="Franklin Gothic Demi" panose="020B0603020102020204" pitchFamily="34" charset="0"/>
          <a:ea typeface="Franklin Gothic Demi" panose="020B0603020102020204" pitchFamily="34" charset="0"/>
          <a:cs typeface="Franklin Gothic Demi" panose="020B0603020102020204" pitchFamily="34" charset="0"/>
        </a:defRPr>
      </a:lvl1pPr>
    </p:titleStyle>
    <p:bodyStyle>
      <a:lvl1pPr marL="457182" indent="-457182"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p:bodyStyle>
    <p:otherStyle>
      <a:defPPr>
        <a:defRPr lang="ru-RU"/>
      </a:defPPr>
      <a:lvl1pPr marL="0" algn="l" defTabSz="2438361" rtl="0" eaLnBrk="1" latinLnBrk="0" hangingPunct="1">
        <a:defRPr sz="4800" kern="1200">
          <a:solidFill>
            <a:schemeClr val="tx1"/>
          </a:solidFill>
          <a:latin typeface="+mn-lt"/>
          <a:ea typeface="+mn-ea"/>
          <a:cs typeface="+mn-cs"/>
        </a:defRPr>
      </a:lvl1pPr>
      <a:lvl2pPr marL="1219180" algn="l" defTabSz="2438361" rtl="0" eaLnBrk="1" latinLnBrk="0" hangingPunct="1">
        <a:defRPr sz="4800" kern="1200">
          <a:solidFill>
            <a:schemeClr val="tx1"/>
          </a:solidFill>
          <a:latin typeface="+mn-lt"/>
          <a:ea typeface="+mn-ea"/>
          <a:cs typeface="+mn-cs"/>
        </a:defRPr>
      </a:lvl2pPr>
      <a:lvl3pPr marL="2438361" algn="l" defTabSz="2438361" rtl="0" eaLnBrk="1" latinLnBrk="0" hangingPunct="1">
        <a:defRPr sz="4800" kern="1200">
          <a:solidFill>
            <a:schemeClr val="tx1"/>
          </a:solidFill>
          <a:latin typeface="+mn-lt"/>
          <a:ea typeface="+mn-ea"/>
          <a:cs typeface="+mn-cs"/>
        </a:defRPr>
      </a:lvl3pPr>
      <a:lvl4pPr marL="3657538" algn="l" defTabSz="2438361" rtl="0" eaLnBrk="1" latinLnBrk="0" hangingPunct="1">
        <a:defRPr sz="4800" kern="1200">
          <a:solidFill>
            <a:schemeClr val="tx1"/>
          </a:solidFill>
          <a:latin typeface="+mn-lt"/>
          <a:ea typeface="+mn-ea"/>
          <a:cs typeface="+mn-cs"/>
        </a:defRPr>
      </a:lvl4pPr>
      <a:lvl5pPr marL="4876720" algn="l" defTabSz="2438361" rtl="0" eaLnBrk="1" latinLnBrk="0" hangingPunct="1">
        <a:defRPr sz="4800" kern="1200">
          <a:solidFill>
            <a:schemeClr val="tx1"/>
          </a:solidFill>
          <a:latin typeface="+mn-lt"/>
          <a:ea typeface="+mn-ea"/>
          <a:cs typeface="+mn-cs"/>
        </a:defRPr>
      </a:lvl5pPr>
      <a:lvl6pPr marL="6095899" algn="l" defTabSz="2438361" rtl="0" eaLnBrk="1" latinLnBrk="0" hangingPunct="1">
        <a:defRPr sz="4800" kern="1200">
          <a:solidFill>
            <a:schemeClr val="tx1"/>
          </a:solidFill>
          <a:latin typeface="+mn-lt"/>
          <a:ea typeface="+mn-ea"/>
          <a:cs typeface="+mn-cs"/>
        </a:defRPr>
      </a:lvl6pPr>
      <a:lvl7pPr marL="7315079" algn="l" defTabSz="2438361" rtl="0" eaLnBrk="1" latinLnBrk="0" hangingPunct="1">
        <a:defRPr sz="4800" kern="1200">
          <a:solidFill>
            <a:schemeClr val="tx1"/>
          </a:solidFill>
          <a:latin typeface="+mn-lt"/>
          <a:ea typeface="+mn-ea"/>
          <a:cs typeface="+mn-cs"/>
        </a:defRPr>
      </a:lvl7pPr>
      <a:lvl8pPr marL="8534258" algn="l" defTabSz="2438361" rtl="0" eaLnBrk="1" latinLnBrk="0" hangingPunct="1">
        <a:defRPr sz="4800" kern="1200">
          <a:solidFill>
            <a:schemeClr val="tx1"/>
          </a:solidFill>
          <a:latin typeface="+mn-lt"/>
          <a:ea typeface="+mn-ea"/>
          <a:cs typeface="+mn-cs"/>
        </a:defRPr>
      </a:lvl8pPr>
      <a:lvl9pPr marL="9753438" algn="l" defTabSz="2438361" rtl="0" eaLnBrk="1" latinLnBrk="0" hangingPunct="1">
        <a:defRPr sz="4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82452FA-6A8C-46F1-8DB5-C74F40602D90}"/>
              </a:ext>
            </a:extLst>
          </p:cNvPr>
          <p:cNvSpPr>
            <a:spLocks noGrp="1"/>
          </p:cNvSpPr>
          <p:nvPr>
            <p:ph type="body" sz="quarter" idx="12"/>
          </p:nvPr>
        </p:nvSpPr>
        <p:spPr>
          <a:xfrm>
            <a:off x="26776827" y="4541923"/>
            <a:ext cx="10399432" cy="15419606"/>
          </a:xfrm>
        </p:spPr>
        <p:txBody>
          <a:bodyPr/>
          <a:lstStyle/>
          <a:p>
            <a:pPr>
              <a:lnSpc>
                <a:spcPct val="100000"/>
              </a:lnSpc>
            </a:pPr>
            <a:r>
              <a:rPr lang="en-US" dirty="0"/>
              <a:t>24-bit Load Cell Interface X3</a:t>
            </a:r>
          </a:p>
          <a:p>
            <a:pPr>
              <a:lnSpc>
                <a:spcPct val="100000"/>
              </a:lnSpc>
            </a:pPr>
            <a:r>
              <a:rPr lang="en-US" dirty="0"/>
              <a:t>USB 2.0 Embedded Host Interface</a:t>
            </a:r>
          </a:p>
          <a:p>
            <a:pPr lvl="1">
              <a:lnSpc>
                <a:spcPct val="100000"/>
              </a:lnSpc>
            </a:pPr>
            <a:r>
              <a:rPr lang="en-US" dirty="0"/>
              <a:t>Supports flash drives &amp; barcode scanner</a:t>
            </a:r>
          </a:p>
          <a:p>
            <a:pPr>
              <a:lnSpc>
                <a:spcPct val="100000"/>
              </a:lnSpc>
            </a:pPr>
            <a:r>
              <a:rPr lang="en-US" dirty="0"/>
              <a:t>Rotary/Linear Encoder Interface</a:t>
            </a:r>
          </a:p>
          <a:p>
            <a:pPr lvl="1">
              <a:lnSpc>
                <a:spcPct val="100000"/>
              </a:lnSpc>
            </a:pPr>
            <a:r>
              <a:rPr lang="en-US" dirty="0"/>
              <a:t>Configurable for 3.3V/5V</a:t>
            </a:r>
          </a:p>
          <a:p>
            <a:pPr>
              <a:lnSpc>
                <a:spcPct val="100000"/>
              </a:lnSpc>
            </a:pPr>
            <a:r>
              <a:rPr lang="en-US" dirty="0"/>
              <a:t>Ultrasonic Ranging Module Interface</a:t>
            </a:r>
          </a:p>
          <a:p>
            <a:pPr>
              <a:lnSpc>
                <a:spcPct val="100000"/>
              </a:lnSpc>
            </a:pPr>
            <a:r>
              <a:rPr lang="en-US" dirty="0"/>
              <a:t>Embedded Temperature and Humidity Sensor</a:t>
            </a:r>
          </a:p>
          <a:p>
            <a:pPr>
              <a:lnSpc>
                <a:spcPct val="100000"/>
              </a:lnSpc>
            </a:pPr>
            <a:r>
              <a:rPr lang="en-US" dirty="0"/>
              <a:t>Embedded Accelerometer</a:t>
            </a:r>
          </a:p>
          <a:p>
            <a:pPr lvl="1">
              <a:lnSpc>
                <a:spcPct val="100000"/>
              </a:lnSpc>
            </a:pPr>
            <a:r>
              <a:rPr lang="en-US" dirty="0"/>
              <a:t>Provides tilt/angle of unit</a:t>
            </a:r>
          </a:p>
          <a:p>
            <a:pPr>
              <a:lnSpc>
                <a:spcPct val="100000"/>
              </a:lnSpc>
            </a:pPr>
            <a:r>
              <a:rPr lang="en-US" dirty="0" err="1"/>
              <a:t>uSD</a:t>
            </a:r>
            <a:r>
              <a:rPr lang="en-US" dirty="0"/>
              <a:t> Card Interface</a:t>
            </a:r>
          </a:p>
          <a:p>
            <a:pPr>
              <a:lnSpc>
                <a:spcPct val="100000"/>
              </a:lnSpc>
            </a:pPr>
            <a:r>
              <a:rPr lang="en-US" dirty="0"/>
              <a:t>Embedded Graphic Processing Unit</a:t>
            </a:r>
          </a:p>
          <a:p>
            <a:pPr lvl="1">
              <a:lnSpc>
                <a:spcPct val="100000"/>
              </a:lnSpc>
            </a:pPr>
            <a:r>
              <a:rPr lang="en-US" dirty="0"/>
              <a:t>Creates GUI on 800x480 7” TFT LCD</a:t>
            </a:r>
          </a:p>
          <a:p>
            <a:pPr lvl="1">
              <a:lnSpc>
                <a:spcPct val="100000"/>
              </a:lnSpc>
            </a:pPr>
            <a:r>
              <a:rPr lang="en-US" dirty="0"/>
              <a:t>Supports resistive touchscreen</a:t>
            </a:r>
          </a:p>
          <a:p>
            <a:pPr>
              <a:lnSpc>
                <a:spcPct val="100000"/>
              </a:lnSpc>
            </a:pPr>
            <a:r>
              <a:rPr lang="en-US" dirty="0"/>
              <a:t>GNSS Receiver w/ Onboard Antenna</a:t>
            </a:r>
          </a:p>
          <a:p>
            <a:pPr lvl="1">
              <a:lnSpc>
                <a:spcPct val="100000"/>
              </a:lnSpc>
            </a:pPr>
            <a:r>
              <a:rPr lang="en-US" dirty="0"/>
              <a:t>Provides time, date, and location data</a:t>
            </a:r>
          </a:p>
          <a:p>
            <a:pPr>
              <a:lnSpc>
                <a:spcPct val="100000"/>
              </a:lnSpc>
            </a:pPr>
            <a:r>
              <a:rPr lang="en-US" dirty="0" err="1"/>
              <a:t>microUSB</a:t>
            </a:r>
            <a:r>
              <a:rPr lang="en-US" dirty="0"/>
              <a:t> Power Port</a:t>
            </a:r>
          </a:p>
          <a:p>
            <a:pPr>
              <a:lnSpc>
                <a:spcPct val="100000"/>
              </a:lnSpc>
            </a:pPr>
            <a:r>
              <a:rPr lang="en-US" dirty="0"/>
              <a:t>Onboard stepper motor driver</a:t>
            </a:r>
          </a:p>
          <a:p>
            <a:pPr>
              <a:lnSpc>
                <a:spcPct val="100000"/>
              </a:lnSpc>
            </a:pPr>
            <a:r>
              <a:rPr lang="en-US" dirty="0"/>
              <a:t>Onboard DC motor driver</a:t>
            </a:r>
          </a:p>
          <a:p>
            <a:pPr>
              <a:lnSpc>
                <a:spcPct val="100000"/>
              </a:lnSpc>
            </a:pPr>
            <a:r>
              <a:rPr lang="en-US" dirty="0"/>
              <a:t>Peripheral Header for Daughter Module</a:t>
            </a:r>
          </a:p>
        </p:txBody>
      </p:sp>
      <p:sp>
        <p:nvSpPr>
          <p:cNvPr id="5" name="Title 4">
            <a:extLst>
              <a:ext uri="{FF2B5EF4-FFF2-40B4-BE49-F238E27FC236}">
                <a16:creationId xmlns:a16="http://schemas.microsoft.com/office/drawing/2014/main" id="{9E2DF96A-6754-47B0-8751-6315625BAB56}"/>
              </a:ext>
            </a:extLst>
          </p:cNvPr>
          <p:cNvSpPr>
            <a:spLocks noGrp="1"/>
          </p:cNvSpPr>
          <p:nvPr>
            <p:ph type="title"/>
          </p:nvPr>
        </p:nvSpPr>
        <p:spPr/>
        <p:txBody>
          <a:bodyPr/>
          <a:lstStyle/>
          <a:p>
            <a:r>
              <a:rPr lang="en-US" dirty="0"/>
              <a:t>cereal grain Data Acquisition device</a:t>
            </a:r>
            <a:br>
              <a:rPr lang="en-US" dirty="0"/>
            </a:br>
            <a:endParaRPr lang="en-US" dirty="0"/>
          </a:p>
        </p:txBody>
      </p:sp>
      <p:sp>
        <p:nvSpPr>
          <p:cNvPr id="6" name="Text Placeholder 1">
            <a:extLst>
              <a:ext uri="{FF2B5EF4-FFF2-40B4-BE49-F238E27FC236}">
                <a16:creationId xmlns:a16="http://schemas.microsoft.com/office/drawing/2014/main" id="{C5AB1998-3126-4130-AC25-6B76AC894C5C}"/>
              </a:ext>
            </a:extLst>
          </p:cNvPr>
          <p:cNvSpPr txBox="1">
            <a:spLocks/>
          </p:cNvSpPr>
          <p:nvPr/>
        </p:nvSpPr>
        <p:spPr>
          <a:xfrm>
            <a:off x="708027" y="3462865"/>
            <a:ext cx="8018880" cy="830997"/>
          </a:xfrm>
          <a:prstGeom prst="rect">
            <a:avLst/>
          </a:prstGeom>
        </p:spPr>
        <p:txBody>
          <a:bodyPr vert="horz" wrap="square" lIns="0" tIns="0" rIns="0" bIns="0" rtlCol="0">
            <a:spAutoFit/>
          </a:bodyPr>
          <a:lstStyle>
            <a:lvl1pPr marL="0" indent="0" algn="l" defTabSz="2438361" rtl="0" eaLnBrk="1" latinLnBrk="0" hangingPunct="1">
              <a:lnSpc>
                <a:spcPct val="100000"/>
              </a:lnSpc>
              <a:spcBef>
                <a:spcPts val="0"/>
              </a:spcBef>
              <a:spcAft>
                <a:spcPts val="2500"/>
              </a:spcAft>
              <a:buClr>
                <a:schemeClr val="accent3"/>
              </a:buClr>
              <a:buSzPct val="120000"/>
              <a:buFont typeface="Wingdings" charset="2"/>
              <a:buNone/>
              <a:defRPr sz="5400" b="1" i="0" kern="1200" cap="all" baseline="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r>
              <a:rPr lang="en-US" dirty="0"/>
              <a:t>Project SCOPE</a:t>
            </a:r>
          </a:p>
        </p:txBody>
      </p:sp>
      <p:sp>
        <p:nvSpPr>
          <p:cNvPr id="7" name="Text Placeholder 2">
            <a:extLst>
              <a:ext uri="{FF2B5EF4-FFF2-40B4-BE49-F238E27FC236}">
                <a16:creationId xmlns:a16="http://schemas.microsoft.com/office/drawing/2014/main" id="{3B574990-A85B-4C5B-BA87-DC6B15B58C5F}"/>
              </a:ext>
            </a:extLst>
          </p:cNvPr>
          <p:cNvSpPr txBox="1">
            <a:spLocks/>
          </p:cNvSpPr>
          <p:nvPr/>
        </p:nvSpPr>
        <p:spPr>
          <a:xfrm>
            <a:off x="762001" y="4285396"/>
            <a:ext cx="12214666" cy="5005729"/>
          </a:xfrm>
          <a:prstGeom prst="rect">
            <a:avLst/>
          </a:prstGeom>
        </p:spPr>
        <p:txBody>
          <a:bodyPr vert="horz" wrap="square" lIns="0" tIns="0" rIns="0" bIns="0" rtlCol="0">
            <a:spAutoFit/>
          </a:bodyPr>
          <a:lstStyle>
            <a:lvl1pPr marL="0" marR="0" indent="0" algn="l" defTabSz="2438361" rtl="0" eaLnBrk="1" fontAlgn="auto" latinLnBrk="0" hangingPunct="1">
              <a:lnSpc>
                <a:spcPts val="5300"/>
              </a:lnSpc>
              <a:spcBef>
                <a:spcPts val="0"/>
              </a:spcBef>
              <a:spcAft>
                <a:spcPts val="2500"/>
              </a:spcAft>
              <a:buClrTx/>
              <a:buSzTx/>
              <a:buFont typeface="Arial" panose="020B0604020202020204" pitchFamily="34" charset="0"/>
              <a:buNone/>
              <a:tabLst/>
              <a:defRPr lang="en-US" sz="3300" b="0" i="0" kern="1200" baseline="0" smtClean="0">
                <a:solidFill>
                  <a:schemeClr val="tx1"/>
                </a:solidFill>
                <a:effectLst/>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algn="just"/>
            <a:r>
              <a:rPr lang="en-US" dirty="0"/>
              <a:t>Wind-induced crop failure results in economic losses totaling tens of billions of dollars each year. A data acquisition computing platform has been designed that will enable researchers to understand this issue and breed more resilient crop varieties. The device features custom electronics hardware and embedded firmware, with an emphasis on design for manufacturability and reliability.</a:t>
            </a:r>
          </a:p>
          <a:p>
            <a:endParaRPr lang="en-US" dirty="0"/>
          </a:p>
        </p:txBody>
      </p:sp>
      <p:pic>
        <p:nvPicPr>
          <p:cNvPr id="11" name="Picture 10">
            <a:extLst>
              <a:ext uri="{FF2B5EF4-FFF2-40B4-BE49-F238E27FC236}">
                <a16:creationId xmlns:a16="http://schemas.microsoft.com/office/drawing/2014/main" id="{F5929A22-A101-4A39-87AA-B1D427D4578F}"/>
              </a:ext>
            </a:extLst>
          </p:cNvPr>
          <p:cNvPicPr>
            <a:picLocks noChangeAspect="1"/>
          </p:cNvPicPr>
          <p:nvPr/>
        </p:nvPicPr>
        <p:blipFill>
          <a:blip r:embed="rId2"/>
          <a:stretch>
            <a:fillRect/>
          </a:stretch>
        </p:blipFill>
        <p:spPr>
          <a:xfrm>
            <a:off x="13619582" y="15443427"/>
            <a:ext cx="12138178" cy="5266004"/>
          </a:xfrm>
          <a:prstGeom prst="rect">
            <a:avLst/>
          </a:prstGeom>
        </p:spPr>
      </p:pic>
      <p:pic>
        <p:nvPicPr>
          <p:cNvPr id="12" name="Picture 11">
            <a:extLst>
              <a:ext uri="{FF2B5EF4-FFF2-40B4-BE49-F238E27FC236}">
                <a16:creationId xmlns:a16="http://schemas.microsoft.com/office/drawing/2014/main" id="{B8302B19-7F28-4042-9EEA-15E32C7A546D}"/>
              </a:ext>
            </a:extLst>
          </p:cNvPr>
          <p:cNvPicPr>
            <a:picLocks noChangeAspect="1"/>
          </p:cNvPicPr>
          <p:nvPr/>
        </p:nvPicPr>
        <p:blipFill>
          <a:blip r:embed="rId3"/>
          <a:stretch>
            <a:fillRect/>
          </a:stretch>
        </p:blipFill>
        <p:spPr>
          <a:xfrm>
            <a:off x="13619582" y="8780931"/>
            <a:ext cx="12138178" cy="5620844"/>
          </a:xfrm>
          <a:prstGeom prst="rect">
            <a:avLst/>
          </a:prstGeom>
        </p:spPr>
      </p:pic>
      <p:sp>
        <p:nvSpPr>
          <p:cNvPr id="16" name="Text Placeholder 1">
            <a:extLst>
              <a:ext uri="{FF2B5EF4-FFF2-40B4-BE49-F238E27FC236}">
                <a16:creationId xmlns:a16="http://schemas.microsoft.com/office/drawing/2014/main" id="{61B9634C-9684-4492-89A0-E405815EF521}"/>
              </a:ext>
            </a:extLst>
          </p:cNvPr>
          <p:cNvSpPr txBox="1">
            <a:spLocks/>
          </p:cNvSpPr>
          <p:nvPr/>
        </p:nvSpPr>
        <p:spPr>
          <a:xfrm>
            <a:off x="26842001" y="3462865"/>
            <a:ext cx="9733999" cy="830997"/>
          </a:xfrm>
          <a:prstGeom prst="rect">
            <a:avLst/>
          </a:prstGeom>
        </p:spPr>
        <p:txBody>
          <a:bodyPr vert="horz" wrap="square" lIns="0" tIns="0" rIns="0" bIns="0" rtlCol="0">
            <a:spAutoFit/>
          </a:bodyPr>
          <a:lstStyle>
            <a:lvl1pPr marL="0" indent="0" algn="l" defTabSz="2438361" rtl="0" eaLnBrk="1" latinLnBrk="0" hangingPunct="1">
              <a:lnSpc>
                <a:spcPct val="100000"/>
              </a:lnSpc>
              <a:spcBef>
                <a:spcPts val="0"/>
              </a:spcBef>
              <a:spcAft>
                <a:spcPts val="2500"/>
              </a:spcAft>
              <a:buClr>
                <a:schemeClr val="accent3"/>
              </a:buClr>
              <a:buSzPct val="120000"/>
              <a:buFont typeface="Wingdings" charset="2"/>
              <a:buNone/>
              <a:defRPr sz="5400" b="1" i="0" kern="1200" cap="all" baseline="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r>
              <a:rPr lang="en-US" dirty="0"/>
              <a:t>Technical specifications</a:t>
            </a:r>
          </a:p>
        </p:txBody>
      </p:sp>
      <p:sp>
        <p:nvSpPr>
          <p:cNvPr id="18" name="Text Placeholder 1">
            <a:extLst>
              <a:ext uri="{FF2B5EF4-FFF2-40B4-BE49-F238E27FC236}">
                <a16:creationId xmlns:a16="http://schemas.microsoft.com/office/drawing/2014/main" id="{2AE0D402-ACA1-4941-9B44-225271C5DCB2}"/>
              </a:ext>
            </a:extLst>
          </p:cNvPr>
          <p:cNvSpPr txBox="1">
            <a:spLocks/>
          </p:cNvSpPr>
          <p:nvPr/>
        </p:nvSpPr>
        <p:spPr>
          <a:xfrm>
            <a:off x="733427" y="8584618"/>
            <a:ext cx="9733999" cy="830997"/>
          </a:xfrm>
          <a:prstGeom prst="rect">
            <a:avLst/>
          </a:prstGeom>
        </p:spPr>
        <p:txBody>
          <a:bodyPr vert="horz" wrap="square" lIns="0" tIns="0" rIns="0" bIns="0" rtlCol="0">
            <a:spAutoFit/>
          </a:bodyPr>
          <a:lstStyle>
            <a:lvl1pPr marL="0" indent="0" algn="l" defTabSz="2438361" rtl="0" eaLnBrk="1" latinLnBrk="0" hangingPunct="1">
              <a:lnSpc>
                <a:spcPct val="100000"/>
              </a:lnSpc>
              <a:spcBef>
                <a:spcPts val="0"/>
              </a:spcBef>
              <a:spcAft>
                <a:spcPts val="2500"/>
              </a:spcAft>
              <a:buClr>
                <a:schemeClr val="accent3"/>
              </a:buClr>
              <a:buSzPct val="120000"/>
              <a:buFont typeface="Wingdings" charset="2"/>
              <a:buNone/>
              <a:defRPr sz="5400" b="1" i="0" kern="1200" cap="all" baseline="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r>
              <a:rPr lang="en-US" dirty="0"/>
              <a:t>Design outcomes</a:t>
            </a:r>
          </a:p>
        </p:txBody>
      </p:sp>
      <p:sp>
        <p:nvSpPr>
          <p:cNvPr id="22" name="Text Placeholder 1">
            <a:extLst>
              <a:ext uri="{FF2B5EF4-FFF2-40B4-BE49-F238E27FC236}">
                <a16:creationId xmlns:a16="http://schemas.microsoft.com/office/drawing/2014/main" id="{E7ADEA24-FDD5-4489-B928-71F70306F82E}"/>
              </a:ext>
            </a:extLst>
          </p:cNvPr>
          <p:cNvSpPr txBox="1">
            <a:spLocks/>
          </p:cNvSpPr>
          <p:nvPr/>
        </p:nvSpPr>
        <p:spPr>
          <a:xfrm>
            <a:off x="10744200" y="1980149"/>
            <a:ext cx="24545303" cy="738664"/>
          </a:xfrm>
          <a:prstGeom prst="rect">
            <a:avLst/>
          </a:prstGeom>
        </p:spPr>
        <p:txBody>
          <a:bodyPr vert="horz" wrap="square" lIns="0" tIns="0" rIns="0" bIns="0" rtlCol="0">
            <a:spAutoFit/>
          </a:bodyPr>
          <a:lstStyle>
            <a:lvl1pPr marL="0" indent="0" algn="l" defTabSz="2438361" rtl="0" eaLnBrk="1" latinLnBrk="0" hangingPunct="1">
              <a:lnSpc>
                <a:spcPct val="100000"/>
              </a:lnSpc>
              <a:spcBef>
                <a:spcPts val="0"/>
              </a:spcBef>
              <a:spcAft>
                <a:spcPts val="2500"/>
              </a:spcAft>
              <a:buClr>
                <a:schemeClr val="accent3"/>
              </a:buClr>
              <a:buSzPct val="120000"/>
              <a:buFont typeface="Wingdings" charset="2"/>
              <a:buNone/>
              <a:defRPr sz="5400" b="1" i="0" kern="1200" cap="all" baseline="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r>
              <a:rPr lang="en-US" sz="4800" dirty="0"/>
              <a:t>Designed by Ryan Donahue &amp; Kennedy Caisley, for Dr. Daniel Robertson</a:t>
            </a:r>
          </a:p>
        </p:txBody>
      </p:sp>
      <p:sp>
        <p:nvSpPr>
          <p:cNvPr id="24" name="Text Placeholder 1">
            <a:extLst>
              <a:ext uri="{FF2B5EF4-FFF2-40B4-BE49-F238E27FC236}">
                <a16:creationId xmlns:a16="http://schemas.microsoft.com/office/drawing/2014/main" id="{08E2203C-4C5D-4844-8C19-D1E8E9028A5A}"/>
              </a:ext>
            </a:extLst>
          </p:cNvPr>
          <p:cNvSpPr txBox="1">
            <a:spLocks/>
          </p:cNvSpPr>
          <p:nvPr/>
        </p:nvSpPr>
        <p:spPr>
          <a:xfrm>
            <a:off x="17477697" y="22936200"/>
            <a:ext cx="8335107" cy="830997"/>
          </a:xfrm>
          <a:prstGeom prst="rect">
            <a:avLst/>
          </a:prstGeom>
        </p:spPr>
        <p:txBody>
          <a:bodyPr vert="horz" wrap="square" lIns="0" tIns="0" rIns="0" bIns="0" rtlCol="0">
            <a:spAutoFit/>
          </a:bodyPr>
          <a:lstStyle>
            <a:lvl1pPr marL="0" indent="0" algn="l" defTabSz="2438361" rtl="0" eaLnBrk="1" latinLnBrk="0" hangingPunct="1">
              <a:lnSpc>
                <a:spcPct val="100000"/>
              </a:lnSpc>
              <a:spcBef>
                <a:spcPts val="0"/>
              </a:spcBef>
              <a:spcAft>
                <a:spcPts val="2500"/>
              </a:spcAft>
              <a:buClr>
                <a:schemeClr val="accent3"/>
              </a:buClr>
              <a:buSzPct val="120000"/>
              <a:buFont typeface="Wingdings" charset="2"/>
              <a:buNone/>
              <a:defRPr sz="5400" b="1" i="0" kern="1200" cap="all" baseline="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r>
              <a:rPr lang="en-US" dirty="0"/>
              <a:t>Acknowledgements</a:t>
            </a:r>
          </a:p>
        </p:txBody>
      </p:sp>
      <p:graphicFrame>
        <p:nvGraphicFramePr>
          <p:cNvPr id="3" name="Table 2">
            <a:extLst>
              <a:ext uri="{FF2B5EF4-FFF2-40B4-BE49-F238E27FC236}">
                <a16:creationId xmlns:a16="http://schemas.microsoft.com/office/drawing/2014/main" id="{ADCCF4F5-404D-4792-9A8D-229A76C8D4EE}"/>
              </a:ext>
            </a:extLst>
          </p:cNvPr>
          <p:cNvGraphicFramePr>
            <a:graphicFrameLocks noGrp="1"/>
          </p:cNvGraphicFramePr>
          <p:nvPr>
            <p:extLst>
              <p:ext uri="{D42A27DB-BD31-4B8C-83A1-F6EECF244321}">
                <p14:modId xmlns:p14="http://schemas.microsoft.com/office/powerpoint/2010/main" val="1447593012"/>
              </p:ext>
            </p:extLst>
          </p:nvPr>
        </p:nvGraphicFramePr>
        <p:xfrm>
          <a:off x="762000" y="9535552"/>
          <a:ext cx="12214666" cy="10220071"/>
        </p:xfrm>
        <a:graphic>
          <a:graphicData uri="http://schemas.openxmlformats.org/drawingml/2006/table">
            <a:tbl>
              <a:tblPr firstRow="1" firstCol="1" bandRow="1">
                <a:tableStyleId>{5FD0F851-EC5A-4D38-B0AD-8093EC10F338}</a:tableStyleId>
              </a:tblPr>
              <a:tblGrid>
                <a:gridCol w="2971800">
                  <a:extLst>
                    <a:ext uri="{9D8B030D-6E8A-4147-A177-3AD203B41FA5}">
                      <a16:colId xmlns:a16="http://schemas.microsoft.com/office/drawing/2014/main" val="1294045590"/>
                    </a:ext>
                  </a:extLst>
                </a:gridCol>
                <a:gridCol w="4876800">
                  <a:extLst>
                    <a:ext uri="{9D8B030D-6E8A-4147-A177-3AD203B41FA5}">
                      <a16:colId xmlns:a16="http://schemas.microsoft.com/office/drawing/2014/main" val="2569233694"/>
                    </a:ext>
                  </a:extLst>
                </a:gridCol>
                <a:gridCol w="4366066">
                  <a:extLst>
                    <a:ext uri="{9D8B030D-6E8A-4147-A177-3AD203B41FA5}">
                      <a16:colId xmlns:a16="http://schemas.microsoft.com/office/drawing/2014/main" val="1909227648"/>
                    </a:ext>
                  </a:extLst>
                </a:gridCol>
              </a:tblGrid>
              <a:tr h="827648">
                <a:tc>
                  <a:txBody>
                    <a:bodyPr/>
                    <a:lstStyle/>
                    <a:p>
                      <a:pPr marL="0" marR="0" algn="l">
                        <a:lnSpc>
                          <a:spcPct val="107000"/>
                        </a:lnSpc>
                        <a:spcBef>
                          <a:spcPts val="0"/>
                        </a:spcBef>
                        <a:spcAft>
                          <a:spcPts val="0"/>
                        </a:spcAft>
                      </a:pPr>
                      <a:r>
                        <a:rPr lang="en-US" sz="3300" dirty="0">
                          <a:effectLst/>
                        </a:rPr>
                        <a:t>Requirement</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Past Design/Prototype</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Current Design</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7701961"/>
                  </a:ext>
                </a:extLst>
              </a:tr>
              <a:tr h="1569825">
                <a:tc>
                  <a:txBody>
                    <a:bodyPr/>
                    <a:lstStyle/>
                    <a:p>
                      <a:pPr marL="0" marR="0" algn="l">
                        <a:lnSpc>
                          <a:spcPct val="107000"/>
                        </a:lnSpc>
                        <a:spcBef>
                          <a:spcPts val="0"/>
                        </a:spcBef>
                        <a:spcAft>
                          <a:spcPts val="0"/>
                        </a:spcAft>
                      </a:pPr>
                      <a:r>
                        <a:rPr lang="en-US" sz="3300">
                          <a:effectLst/>
                        </a:rPr>
                        <a:t>Reduce Assembly Time</a:t>
                      </a:r>
                      <a:endParaRPr lang="en-US" sz="3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20 hours</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1 hour</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6334092"/>
                  </a:ext>
                </a:extLst>
              </a:tr>
              <a:tr h="964598">
                <a:tc>
                  <a:txBody>
                    <a:bodyPr/>
                    <a:lstStyle/>
                    <a:p>
                      <a:pPr marL="0" marR="0" algn="l">
                        <a:lnSpc>
                          <a:spcPct val="107000"/>
                        </a:lnSpc>
                        <a:spcBef>
                          <a:spcPts val="0"/>
                        </a:spcBef>
                        <a:spcAft>
                          <a:spcPts val="0"/>
                        </a:spcAft>
                      </a:pPr>
                      <a:r>
                        <a:rPr lang="en-US" sz="3300">
                          <a:effectLst/>
                        </a:rPr>
                        <a:t>Decrease Production Cost</a:t>
                      </a:r>
                      <a:endParaRPr lang="en-US" sz="3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$600 per board</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a:effectLst/>
                        </a:rPr>
                        <a:t>$150 per board</a:t>
                      </a:r>
                      <a:endParaRPr lang="en-US" sz="3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0984702"/>
                  </a:ext>
                </a:extLst>
              </a:tr>
              <a:tr h="1664876">
                <a:tc>
                  <a:txBody>
                    <a:bodyPr/>
                    <a:lstStyle/>
                    <a:p>
                      <a:pPr marL="0" marR="0" algn="l">
                        <a:lnSpc>
                          <a:spcPct val="107000"/>
                        </a:lnSpc>
                        <a:spcBef>
                          <a:spcPts val="0"/>
                        </a:spcBef>
                        <a:spcAft>
                          <a:spcPts val="0"/>
                        </a:spcAft>
                      </a:pPr>
                      <a:r>
                        <a:rPr lang="en-US" sz="3300">
                          <a:effectLst/>
                        </a:rPr>
                        <a:t>Improve Quality Control and Reliability</a:t>
                      </a:r>
                      <a:endParaRPr lang="en-US" sz="3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a:effectLst/>
                        </a:rPr>
                        <a:t>Intern solder fun time</a:t>
                      </a:r>
                      <a:endParaRPr lang="en-US" sz="3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a:effectLst/>
                        </a:rPr>
                        <a:t>Order with one-click through small-batch assembly</a:t>
                      </a:r>
                      <a:endParaRPr lang="en-US" sz="3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9103901"/>
                  </a:ext>
                </a:extLst>
              </a:tr>
              <a:tr h="1219200">
                <a:tc>
                  <a:txBody>
                    <a:bodyPr/>
                    <a:lstStyle/>
                    <a:p>
                      <a:pPr marL="0" marR="0" algn="l">
                        <a:lnSpc>
                          <a:spcPct val="107000"/>
                        </a:lnSpc>
                        <a:spcBef>
                          <a:spcPts val="0"/>
                        </a:spcBef>
                        <a:spcAft>
                          <a:spcPts val="0"/>
                        </a:spcAft>
                      </a:pPr>
                      <a:r>
                        <a:rPr lang="en-US" sz="3300">
                          <a:effectLst/>
                        </a:rPr>
                        <a:t>Improve Data Acquistion</a:t>
                      </a:r>
                    </a:p>
                    <a:p>
                      <a:pPr marL="0" marR="0" algn="l">
                        <a:lnSpc>
                          <a:spcPct val="107000"/>
                        </a:lnSpc>
                        <a:spcBef>
                          <a:spcPts val="0"/>
                        </a:spcBef>
                        <a:spcAft>
                          <a:spcPts val="0"/>
                        </a:spcAft>
                      </a:pPr>
                      <a:r>
                        <a:rPr lang="en-US" sz="3300">
                          <a:effectLst/>
                        </a:rPr>
                        <a:t> </a:t>
                      </a:r>
                      <a:endParaRPr lang="en-US" sz="3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a:effectLst/>
                        </a:rPr>
                        <a:t>10Hz with 16-bit ADC load cell data</a:t>
                      </a:r>
                      <a:endParaRPr lang="en-US" sz="3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a:effectLst/>
                        </a:rPr>
                        <a:t>470Hz with 24-bit ADC load cell data</a:t>
                      </a:r>
                      <a:endParaRPr lang="en-US" sz="3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1261725"/>
                  </a:ext>
                </a:extLst>
              </a:tr>
              <a:tr h="1569825">
                <a:tc>
                  <a:txBody>
                    <a:bodyPr/>
                    <a:lstStyle/>
                    <a:p>
                      <a:pPr marL="0" marR="0" algn="l">
                        <a:lnSpc>
                          <a:spcPct val="107000"/>
                        </a:lnSpc>
                        <a:spcBef>
                          <a:spcPts val="0"/>
                        </a:spcBef>
                        <a:spcAft>
                          <a:spcPts val="0"/>
                        </a:spcAft>
                      </a:pPr>
                      <a:r>
                        <a:rPr lang="en-US" sz="3300">
                          <a:effectLst/>
                        </a:rPr>
                        <a:t>Replace User Interface</a:t>
                      </a:r>
                      <a:endParaRPr lang="en-US" sz="3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a:effectLst/>
                        </a:rPr>
                        <a:t>Mechanical button input</a:t>
                      </a:r>
                      <a:endParaRPr lang="en-US" sz="3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a:effectLst/>
                        </a:rPr>
                        <a:t>Resistive touch-screen</a:t>
                      </a:r>
                      <a:endParaRPr lang="en-US" sz="3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0605360"/>
                  </a:ext>
                </a:extLst>
              </a:tr>
              <a:tr h="1945154">
                <a:tc>
                  <a:txBody>
                    <a:bodyPr/>
                    <a:lstStyle/>
                    <a:p>
                      <a:pPr marL="0" marR="0" algn="l">
                        <a:lnSpc>
                          <a:spcPct val="107000"/>
                        </a:lnSpc>
                        <a:spcBef>
                          <a:spcPts val="0"/>
                        </a:spcBef>
                        <a:spcAft>
                          <a:spcPts val="0"/>
                        </a:spcAft>
                      </a:pPr>
                      <a:r>
                        <a:rPr lang="en-US" sz="3300">
                          <a:effectLst/>
                        </a:rPr>
                        <a:t>Centralize Firmware Development</a:t>
                      </a:r>
                      <a:endParaRPr lang="en-US" sz="3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a:effectLst/>
                        </a:rPr>
                        <a:t>Rasberry Pi and Arduino based system</a:t>
                      </a:r>
                      <a:endParaRPr lang="en-US" sz="3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PIC32 C based system with </a:t>
                      </a:r>
                      <a:r>
                        <a:rPr lang="en-US" sz="3300" dirty="0" err="1">
                          <a:effectLst/>
                        </a:rPr>
                        <a:t>Github</a:t>
                      </a:r>
                      <a:r>
                        <a:rPr lang="en-US" sz="3300" dirty="0">
                          <a:effectLst/>
                        </a:rPr>
                        <a:t> code repository</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089074"/>
                  </a:ext>
                </a:extLst>
              </a:tr>
            </a:tbl>
          </a:graphicData>
        </a:graphic>
      </p:graphicFrame>
      <p:sp>
        <p:nvSpPr>
          <p:cNvPr id="8" name="Rectangle 7">
            <a:extLst>
              <a:ext uri="{FF2B5EF4-FFF2-40B4-BE49-F238E27FC236}">
                <a16:creationId xmlns:a16="http://schemas.microsoft.com/office/drawing/2014/main" id="{FB955D59-81D9-4847-B5C9-95F65E1DA92A}"/>
              </a:ext>
            </a:extLst>
          </p:cNvPr>
          <p:cNvSpPr/>
          <p:nvPr/>
        </p:nvSpPr>
        <p:spPr>
          <a:xfrm>
            <a:off x="29603700" y="23584951"/>
            <a:ext cx="6934200" cy="3733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97295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Text Slides">
  <a:themeElements>
    <a:clrScheme name="Custom 1">
      <a:dk1>
        <a:srgbClr val="000000"/>
      </a:dk1>
      <a:lt1>
        <a:srgbClr val="FFFFFF"/>
      </a:lt1>
      <a:dk2>
        <a:srgbClr val="242529"/>
      </a:dk2>
      <a:lt2>
        <a:srgbClr val="FAFBFF"/>
      </a:lt2>
      <a:accent1>
        <a:srgbClr val="000000"/>
      </a:accent1>
      <a:accent2>
        <a:srgbClr val="808080"/>
      </a:accent2>
      <a:accent3>
        <a:srgbClr val="F1B300"/>
      </a:accent3>
      <a:accent4>
        <a:srgbClr val="F1B300"/>
      </a:accent4>
      <a:accent5>
        <a:srgbClr val="808080"/>
      </a:accent5>
      <a:accent6>
        <a:srgbClr val="000000"/>
      </a:accent6>
      <a:hlink>
        <a:srgbClr val="F1B300"/>
      </a:hlink>
      <a:folHlink>
        <a:srgbClr val="F1B3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6815062B-017A-4AEB-80A7-165F9A40804E}" vid="{DF7F2607-933B-44D0-A76B-D67473B7D527}"/>
    </a:ext>
  </a:extLst>
</a:theme>
</file>

<file path=ppt/theme/theme2.xml><?xml version="1.0" encoding="utf-8"?>
<a:theme xmlns:a="http://schemas.openxmlformats.org/drawingml/2006/main" name="2_Text Slides">
  <a:themeElements>
    <a:clrScheme name="Custom 1">
      <a:dk1>
        <a:srgbClr val="000000"/>
      </a:dk1>
      <a:lt1>
        <a:srgbClr val="FFFFFF"/>
      </a:lt1>
      <a:dk2>
        <a:srgbClr val="242529"/>
      </a:dk2>
      <a:lt2>
        <a:srgbClr val="FAFBFF"/>
      </a:lt2>
      <a:accent1>
        <a:srgbClr val="000000"/>
      </a:accent1>
      <a:accent2>
        <a:srgbClr val="808080"/>
      </a:accent2>
      <a:accent3>
        <a:srgbClr val="F1B300"/>
      </a:accent3>
      <a:accent4>
        <a:srgbClr val="F1B300"/>
      </a:accent4>
      <a:accent5>
        <a:srgbClr val="808080"/>
      </a:accent5>
      <a:accent6>
        <a:srgbClr val="000000"/>
      </a:accent6>
      <a:hlink>
        <a:srgbClr val="F1B300"/>
      </a:hlink>
      <a:folHlink>
        <a:srgbClr val="F1B3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6815062B-017A-4AEB-80A7-165F9A40804E}" vid="{674455C7-D27B-4FE9-9BCA-EEBE88441A95}"/>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Тема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2019_EXPO_Poster_Template_-_White_-_30x40</Template>
  <TotalTime>896</TotalTime>
  <Words>257</Words>
  <Application>Microsoft Office PowerPoint</Application>
  <PresentationFormat>Custom</PresentationFormat>
  <Paragraphs>48</Paragraphs>
  <Slides>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Archivo Regular</vt:lpstr>
      <vt:lpstr>Arial</vt:lpstr>
      <vt:lpstr>Calibri</vt:lpstr>
      <vt:lpstr>Franklin Gothic Book</vt:lpstr>
      <vt:lpstr>Franklin Gothic Demi</vt:lpstr>
      <vt:lpstr>Times New Roman</vt:lpstr>
      <vt:lpstr>Wingdings</vt:lpstr>
      <vt:lpstr>1_Text Slides</vt:lpstr>
      <vt:lpstr>2_Text Slides</vt:lpstr>
      <vt:lpstr>cereal grain Data Acquisition device </vt:lpstr>
    </vt:vector>
  </TitlesOfParts>
  <Company>University of 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design for manufacturabiliyty and reliability</dc:title>
  <dc:creator>Caisley, Kennedy (cais2060@vandals.uidaho.edu)</dc:creator>
  <cp:lastModifiedBy>Caisley, Kennedy (cais2060@vandals.uidaho.edu)</cp:lastModifiedBy>
  <cp:revision>27</cp:revision>
  <dcterms:created xsi:type="dcterms:W3CDTF">2019-04-17T04:13:07Z</dcterms:created>
  <dcterms:modified xsi:type="dcterms:W3CDTF">2019-04-22T17:27:17Z</dcterms:modified>
</cp:coreProperties>
</file>