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9" r:id="rId1"/>
    <p:sldMasterId id="2147484321" r:id="rId2"/>
  </p:sldMasterIdLst>
  <p:notesMasterIdLst>
    <p:notesMasterId r:id="rId4"/>
  </p:notesMasterIdLst>
  <p:handoutMasterIdLst>
    <p:handoutMasterId r:id="rId5"/>
  </p:handoutMasterIdLst>
  <p:sldIdLst>
    <p:sldId id="257" r:id="rId3"/>
  </p:sldIdLst>
  <p:sldSz cx="36576000" cy="27432000"/>
  <p:notesSz cx="6858000" cy="9144000"/>
  <p:defaultTextStyle>
    <a:defPPr>
      <a:defRPr lang="ru-RU"/>
    </a:defPPr>
    <a:lvl1pPr marL="0" algn="l" defTabSz="4094009" rtl="0" eaLnBrk="1" latinLnBrk="0" hangingPunct="1">
      <a:defRPr sz="8060" kern="1200">
        <a:solidFill>
          <a:schemeClr val="tx1"/>
        </a:solidFill>
        <a:latin typeface="+mn-lt"/>
        <a:ea typeface="+mn-ea"/>
        <a:cs typeface="+mn-cs"/>
      </a:defRPr>
    </a:lvl1pPr>
    <a:lvl2pPr marL="2047006" algn="l" defTabSz="4094009" rtl="0" eaLnBrk="1" latinLnBrk="0" hangingPunct="1">
      <a:defRPr sz="8060" kern="1200">
        <a:solidFill>
          <a:schemeClr val="tx1"/>
        </a:solidFill>
        <a:latin typeface="+mn-lt"/>
        <a:ea typeface="+mn-ea"/>
        <a:cs typeface="+mn-cs"/>
      </a:defRPr>
    </a:lvl2pPr>
    <a:lvl3pPr marL="4094009" algn="l" defTabSz="4094009" rtl="0" eaLnBrk="1" latinLnBrk="0" hangingPunct="1">
      <a:defRPr sz="8060" kern="1200">
        <a:solidFill>
          <a:schemeClr val="tx1"/>
        </a:solidFill>
        <a:latin typeface="+mn-lt"/>
        <a:ea typeface="+mn-ea"/>
        <a:cs typeface="+mn-cs"/>
      </a:defRPr>
    </a:lvl3pPr>
    <a:lvl4pPr marL="6141015" algn="l" defTabSz="4094009" rtl="0" eaLnBrk="1" latinLnBrk="0" hangingPunct="1">
      <a:defRPr sz="8060" kern="1200">
        <a:solidFill>
          <a:schemeClr val="tx1"/>
        </a:solidFill>
        <a:latin typeface="+mn-lt"/>
        <a:ea typeface="+mn-ea"/>
        <a:cs typeface="+mn-cs"/>
      </a:defRPr>
    </a:lvl4pPr>
    <a:lvl5pPr marL="8188019" algn="l" defTabSz="4094009" rtl="0" eaLnBrk="1" latinLnBrk="0" hangingPunct="1">
      <a:defRPr sz="8060" kern="1200">
        <a:solidFill>
          <a:schemeClr val="tx1"/>
        </a:solidFill>
        <a:latin typeface="+mn-lt"/>
        <a:ea typeface="+mn-ea"/>
        <a:cs typeface="+mn-cs"/>
      </a:defRPr>
    </a:lvl5pPr>
    <a:lvl6pPr marL="10235020" algn="l" defTabSz="4094009" rtl="0" eaLnBrk="1" latinLnBrk="0" hangingPunct="1">
      <a:defRPr sz="8060" kern="1200">
        <a:solidFill>
          <a:schemeClr val="tx1"/>
        </a:solidFill>
        <a:latin typeface="+mn-lt"/>
        <a:ea typeface="+mn-ea"/>
        <a:cs typeface="+mn-cs"/>
      </a:defRPr>
    </a:lvl6pPr>
    <a:lvl7pPr marL="12282024" algn="l" defTabSz="4094009" rtl="0" eaLnBrk="1" latinLnBrk="0" hangingPunct="1">
      <a:defRPr sz="8060" kern="1200">
        <a:solidFill>
          <a:schemeClr val="tx1"/>
        </a:solidFill>
        <a:latin typeface="+mn-lt"/>
        <a:ea typeface="+mn-ea"/>
        <a:cs typeface="+mn-cs"/>
      </a:defRPr>
    </a:lvl7pPr>
    <a:lvl8pPr marL="14329030" algn="l" defTabSz="4094009" rtl="0" eaLnBrk="1" latinLnBrk="0" hangingPunct="1">
      <a:defRPr sz="8060" kern="1200">
        <a:solidFill>
          <a:schemeClr val="tx1"/>
        </a:solidFill>
        <a:latin typeface="+mn-lt"/>
        <a:ea typeface="+mn-ea"/>
        <a:cs typeface="+mn-cs"/>
      </a:defRPr>
    </a:lvl8pPr>
    <a:lvl9pPr marL="16376036" algn="l" defTabSz="4094009" rtl="0" eaLnBrk="1" latinLnBrk="0" hangingPunct="1">
      <a:defRPr sz="806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C934344E-928D-9747-A758-2D473ED4398A}">
          <p14:sldIdLst>
            <p14:sldId id="257"/>
          </p14:sldIdLst>
        </p14:section>
      </p14:sectionLst>
    </p:ex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71A"/>
    <a:srgbClr val="E1E1E1"/>
    <a:srgbClr val="FFFFFF"/>
    <a:srgbClr val="649FFF"/>
    <a:srgbClr val="F2F2F2"/>
    <a:srgbClr val="FAFAFA"/>
    <a:srgbClr val="242529"/>
    <a:srgbClr val="D1D9E1"/>
    <a:srgbClr val="99CC00"/>
    <a:srgbClr val="EACB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52" autoAdjust="0"/>
  </p:normalViewPr>
  <p:slideViewPr>
    <p:cSldViewPr>
      <p:cViewPr>
        <p:scale>
          <a:sx n="62" d="100"/>
          <a:sy n="62" d="100"/>
        </p:scale>
        <p:origin x="42" y="-3426"/>
      </p:cViewPr>
      <p:guideLst>
        <p:guide orient="horz" pos="8640"/>
        <p:guide pos="115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3008"/>
    </p:cViewPr>
  </p:sorterViewPr>
  <p:notesViewPr>
    <p:cSldViewPr>
      <p:cViewPr varScale="1">
        <p:scale>
          <a:sx n="101" d="100"/>
          <a:sy n="101" d="100"/>
        </p:scale>
        <p:origin x="353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latin typeface="Archivo Regular" charset="0"/>
              </a:rPr>
              <a:t>25.04.2019</a:t>
            </a:fld>
            <a:endParaRPr lang="ru-RU" dirty="0">
              <a:latin typeface="Archivo Regular" charset="0"/>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latin typeface="Archivo Regular" charset="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latin typeface="Archivo Regular" charset="0"/>
              </a:rPr>
              <a:t>‹#›</a:t>
            </a:fld>
            <a:endParaRPr lang="ru-RU" dirty="0">
              <a:latin typeface="Archivo Regular" charset="0"/>
            </a:endParaRPr>
          </a:p>
        </p:txBody>
      </p:sp>
      <p:sp>
        <p:nvSpPr>
          <p:cNvPr id="6" name="Верхний колонтитул 5"/>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latin typeface="Archivo Regular" charset="0"/>
            </a:endParaRPr>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rchivo Regular" charset="0"/>
              </a:defRPr>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rchivo Regular" charset="0"/>
              </a:defRPr>
            </a:lvl1pPr>
          </a:lstStyle>
          <a:p>
            <a:fld id="{E7E03F2D-4C40-8A47-B131-FA84CE0A3C0A}" type="datetimeFigureOut">
              <a:rPr lang="ru-RU" smtClean="0"/>
              <a:pPr/>
              <a:t>25.04.2019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err="1"/>
              <a:t>Образец</a:t>
            </a:r>
            <a:r>
              <a:rPr lang="en-US" dirty="0"/>
              <a:t> </a:t>
            </a:r>
            <a:r>
              <a:rPr lang="en-US" dirty="0" err="1"/>
              <a:t>текста</a:t>
            </a:r>
            <a:endParaRPr lang="en-US" dirty="0"/>
          </a:p>
          <a:p>
            <a:pPr lvl="1"/>
            <a:r>
              <a:rPr lang="en-US" dirty="0" err="1"/>
              <a:t>Второй</a:t>
            </a:r>
            <a:r>
              <a:rPr lang="en-US" dirty="0"/>
              <a:t> </a:t>
            </a:r>
            <a:r>
              <a:rPr lang="en-US" dirty="0" err="1"/>
              <a:t>уровень</a:t>
            </a:r>
            <a:endParaRPr lang="en-US" dirty="0"/>
          </a:p>
          <a:p>
            <a:pPr lvl="2"/>
            <a:r>
              <a:rPr lang="en-US" dirty="0" err="1"/>
              <a:t>Третий</a:t>
            </a:r>
            <a:r>
              <a:rPr lang="en-US" dirty="0"/>
              <a:t> </a:t>
            </a:r>
            <a:r>
              <a:rPr lang="en-US" dirty="0" err="1"/>
              <a:t>уровень</a:t>
            </a:r>
            <a:endParaRPr lang="en-US" dirty="0"/>
          </a:p>
          <a:p>
            <a:pPr lvl="3"/>
            <a:r>
              <a:rPr lang="en-US" dirty="0" err="1"/>
              <a:t>Четвертый</a:t>
            </a:r>
            <a:r>
              <a:rPr lang="en-US" dirty="0"/>
              <a:t> </a:t>
            </a:r>
            <a:r>
              <a:rPr lang="en-US" dirty="0" err="1"/>
              <a:t>уровень</a:t>
            </a:r>
            <a:endParaRPr lang="en-US" dirty="0"/>
          </a:p>
          <a:p>
            <a:pPr lvl="4"/>
            <a:r>
              <a:rPr lang="en-US" dirty="0" err="1"/>
              <a:t>Пятый</a:t>
            </a:r>
            <a:r>
              <a:rPr lang="en-US" dirty="0"/>
              <a:t> </a:t>
            </a:r>
            <a:r>
              <a:rPr lang="en-US" dirty="0" err="1"/>
              <a:t>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rchivo Regular" charset="0"/>
              </a:defRPr>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rchivo Regular" charset="0"/>
              </a:defRPr>
            </a:lvl1pPr>
          </a:lstStyle>
          <a:p>
            <a:fld id="{013FC40D-6FB9-1648-B027-EAD4E7DC4F2C}" type="slidenum">
              <a:rPr lang="ru-RU" smtClean="0"/>
              <a:pPr/>
              <a:t>‹#›</a:t>
            </a:fld>
            <a:endParaRPr lang="ru-RU" dirty="0"/>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2047006" rtl="0" eaLnBrk="1" latinLnBrk="0" hangingPunct="1">
      <a:defRPr sz="5374" b="0" i="0" kern="1200">
        <a:solidFill>
          <a:schemeClr val="tx1"/>
        </a:solidFill>
        <a:latin typeface="Archivo Regular" charset="0"/>
        <a:ea typeface="+mn-ea"/>
        <a:cs typeface="+mn-cs"/>
      </a:defRPr>
    </a:lvl1pPr>
    <a:lvl2pPr marL="2047006" algn="l" defTabSz="2047006" rtl="0" eaLnBrk="1" latinLnBrk="0" hangingPunct="1">
      <a:defRPr sz="5374" b="0" i="0" kern="1200">
        <a:solidFill>
          <a:schemeClr val="tx1"/>
        </a:solidFill>
        <a:latin typeface="Archivo Regular" charset="0"/>
        <a:ea typeface="+mn-ea"/>
        <a:cs typeface="+mn-cs"/>
      </a:defRPr>
    </a:lvl2pPr>
    <a:lvl3pPr marL="4094009" algn="l" defTabSz="2047006" rtl="0" eaLnBrk="1" latinLnBrk="0" hangingPunct="1">
      <a:defRPr sz="5374" b="0" i="0" kern="1200">
        <a:solidFill>
          <a:schemeClr val="tx1"/>
        </a:solidFill>
        <a:latin typeface="Archivo Regular" charset="0"/>
        <a:ea typeface="+mn-ea"/>
        <a:cs typeface="+mn-cs"/>
      </a:defRPr>
    </a:lvl3pPr>
    <a:lvl4pPr marL="6141015" algn="l" defTabSz="2047006" rtl="0" eaLnBrk="1" latinLnBrk="0" hangingPunct="1">
      <a:defRPr sz="5374" b="0" i="0" kern="1200">
        <a:solidFill>
          <a:schemeClr val="tx1"/>
        </a:solidFill>
        <a:latin typeface="Archivo Regular" charset="0"/>
        <a:ea typeface="+mn-ea"/>
        <a:cs typeface="+mn-cs"/>
      </a:defRPr>
    </a:lvl4pPr>
    <a:lvl5pPr marL="8188019" algn="l" defTabSz="2047006" rtl="0" eaLnBrk="1" latinLnBrk="0" hangingPunct="1">
      <a:defRPr sz="5374" b="0" i="0" kern="1200">
        <a:solidFill>
          <a:schemeClr val="tx1"/>
        </a:solidFill>
        <a:latin typeface="Archivo Regular" charset="0"/>
        <a:ea typeface="+mn-ea"/>
        <a:cs typeface="+mn-cs"/>
      </a:defRPr>
    </a:lvl5pPr>
    <a:lvl6pPr marL="10235020" algn="l" defTabSz="2047006" rtl="0" eaLnBrk="1" latinLnBrk="0" hangingPunct="1">
      <a:defRPr sz="5374" kern="1200">
        <a:solidFill>
          <a:schemeClr val="tx1"/>
        </a:solidFill>
        <a:latin typeface="+mn-lt"/>
        <a:ea typeface="+mn-ea"/>
        <a:cs typeface="+mn-cs"/>
      </a:defRPr>
    </a:lvl6pPr>
    <a:lvl7pPr marL="12282024" algn="l" defTabSz="2047006" rtl="0" eaLnBrk="1" latinLnBrk="0" hangingPunct="1">
      <a:defRPr sz="5374" kern="1200">
        <a:solidFill>
          <a:schemeClr val="tx1"/>
        </a:solidFill>
        <a:latin typeface="+mn-lt"/>
        <a:ea typeface="+mn-ea"/>
        <a:cs typeface="+mn-cs"/>
      </a:defRPr>
    </a:lvl7pPr>
    <a:lvl8pPr marL="14329030" algn="l" defTabSz="2047006" rtl="0" eaLnBrk="1" latinLnBrk="0" hangingPunct="1">
      <a:defRPr sz="5374" kern="1200">
        <a:solidFill>
          <a:schemeClr val="tx1"/>
        </a:solidFill>
        <a:latin typeface="+mn-lt"/>
        <a:ea typeface="+mn-ea"/>
        <a:cs typeface="+mn-cs"/>
      </a:defRPr>
    </a:lvl8pPr>
    <a:lvl9pPr marL="16376036" algn="l" defTabSz="2047006" rtl="0" eaLnBrk="1" latinLnBrk="0" hangingPunct="1">
      <a:defRPr sz="537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FONT RECCOMENDED</a:t>
            </a:r>
          </a:p>
        </p:txBody>
      </p:sp>
    </p:spTree>
    <p:extLst>
      <p:ext uri="{BB962C8B-B14F-4D97-AF65-F5344CB8AC3E}">
        <p14:creationId xmlns:p14="http://schemas.microsoft.com/office/powerpoint/2010/main" val="104634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828800" y="5562600"/>
            <a:ext cx="23329968" cy="830997"/>
          </a:xfrm>
        </p:spPr>
        <p:txBody>
          <a:bodyPr/>
          <a:lstStyle>
            <a:lvl1pPr marL="0" indent="0">
              <a:lnSpc>
                <a:spcPct val="100000"/>
              </a:lnSpc>
              <a:buNone/>
              <a:defRPr sz="5400" b="1" cap="all" baseline="0"/>
            </a:lvl1pPr>
          </a:lstStyle>
          <a:p>
            <a:pPr lvl="0"/>
            <a:r>
              <a:rPr lang="en-US" dirty="0"/>
              <a:t>CLICK TO ADD SUBHEAD</a:t>
            </a:r>
          </a:p>
        </p:txBody>
      </p:sp>
      <p:sp>
        <p:nvSpPr>
          <p:cNvPr id="10" name="Text Placeholder 9"/>
          <p:cNvSpPr>
            <a:spLocks noGrp="1"/>
          </p:cNvSpPr>
          <p:nvPr>
            <p:ph type="body" sz="quarter" idx="11" hasCustomPrompt="1"/>
          </p:nvPr>
        </p:nvSpPr>
        <p:spPr>
          <a:xfrm>
            <a:off x="2517442" y="7046970"/>
            <a:ext cx="8335108" cy="7924800"/>
          </a:xfrm>
        </p:spPr>
        <p:txBody>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baseline="0" smtClean="0">
                <a:effectLst/>
                <a:latin typeface="Franklin Gothic Book" panose="020B0503020102020204" pitchFamily="34" charset="0"/>
              </a:defRPr>
            </a:lvl1pPr>
          </a:lstStyle>
          <a:p>
            <a:r>
              <a:rPr lang="en-US" dirty="0"/>
              <a:t>Click to add text. </a:t>
            </a:r>
            <a:r>
              <a:rPr lang="en-US" dirty="0" err="1"/>
              <a:t>Laborror</a:t>
            </a:r>
            <a:r>
              <a:rPr lang="en-US" dirty="0"/>
              <a:t> </a:t>
            </a:r>
            <a:r>
              <a:rPr lang="en-US" dirty="0" err="1"/>
              <a:t>eculparum</a:t>
            </a:r>
            <a:r>
              <a:rPr lang="en-US" dirty="0"/>
              <a:t> del in pro </a:t>
            </a:r>
            <a:r>
              <a:rPr lang="en-US" dirty="0" err="1"/>
              <a:t>esed</a:t>
            </a:r>
            <a:r>
              <a:rPr lang="en-US" dirty="0"/>
              <a:t> </a:t>
            </a:r>
            <a:r>
              <a:rPr lang="en-US" dirty="0" err="1"/>
              <a:t>entio</a:t>
            </a:r>
            <a:r>
              <a:rPr lang="en-US" dirty="0"/>
              <a:t>. Name </a:t>
            </a:r>
            <a:r>
              <a:rPr lang="en-US" dirty="0" err="1"/>
              <a:t>ped</a:t>
            </a:r>
            <a:r>
              <a:rPr lang="en-US" dirty="0"/>
              <a:t> </a:t>
            </a:r>
            <a:r>
              <a:rPr lang="en-US" dirty="0" err="1"/>
              <a:t>ea</a:t>
            </a:r>
            <a:r>
              <a:rPr lang="en-US" dirty="0"/>
              <a:t> que </a:t>
            </a:r>
            <a:r>
              <a:rPr lang="en-US" dirty="0" err="1"/>
              <a:t>rehendaepre</a:t>
            </a:r>
            <a:r>
              <a:rPr lang="en-US" dirty="0"/>
              <a:t> </a:t>
            </a:r>
            <a:r>
              <a:rPr lang="en-US" dirty="0" err="1"/>
              <a:t>occus</a:t>
            </a:r>
            <a:r>
              <a:rPr lang="en-US" dirty="0"/>
              <a:t> </a:t>
            </a:r>
            <a:r>
              <a:rPr lang="en-US" dirty="0" err="1"/>
              <a:t>dionem</a:t>
            </a:r>
            <a:r>
              <a:rPr lang="en-US" dirty="0"/>
              <a:t> </a:t>
            </a:r>
            <a:r>
              <a:rPr lang="en-US" dirty="0" err="1"/>
              <a:t>quatecta</a:t>
            </a:r>
            <a:r>
              <a:rPr lang="en-US" dirty="0"/>
              <a:t> qui </a:t>
            </a:r>
            <a:r>
              <a:rPr lang="en-US" dirty="0" err="1"/>
              <a:t>bea</a:t>
            </a:r>
            <a:r>
              <a:rPr lang="en-US" dirty="0"/>
              <a:t> </a:t>
            </a:r>
            <a:r>
              <a:rPr lang="en-US" dirty="0" err="1"/>
              <a:t>voloriassus</a:t>
            </a:r>
            <a:r>
              <a:rPr lang="en-US" dirty="0"/>
              <a:t> </a:t>
            </a:r>
            <a:r>
              <a:rPr lang="en-US" dirty="0" err="1"/>
              <a:t>ilibusa</a:t>
            </a:r>
            <a:r>
              <a:rPr lang="en-US" dirty="0"/>
              <a:t> </a:t>
            </a:r>
            <a:r>
              <a:rPr lang="en-US" dirty="0" err="1"/>
              <a:t>velenecto</a:t>
            </a:r>
            <a:r>
              <a:rPr lang="en-US" dirty="0"/>
              <a:t> </a:t>
            </a:r>
            <a:r>
              <a:rPr lang="en-US" dirty="0" err="1"/>
              <a:t>imus</a:t>
            </a:r>
            <a:r>
              <a:rPr lang="en-US" dirty="0"/>
              <a:t>, </a:t>
            </a:r>
            <a:r>
              <a:rPr lang="en-US" dirty="0" err="1"/>
              <a:t>ut</a:t>
            </a:r>
            <a:r>
              <a:rPr lang="en-US" dirty="0"/>
              <a:t> </a:t>
            </a:r>
            <a:r>
              <a:rPr lang="en-US" dirty="0" err="1"/>
              <a:t>hariaestiis</a:t>
            </a:r>
            <a:r>
              <a:rPr lang="en-US" dirty="0"/>
              <a:t> </a:t>
            </a:r>
            <a:r>
              <a:rPr lang="en-US" dirty="0" err="1"/>
              <a:t>eosapidunt</a:t>
            </a:r>
            <a:r>
              <a:rPr lang="en-US" dirty="0"/>
              <a:t> quam </a:t>
            </a:r>
            <a:r>
              <a:rPr lang="en-US" dirty="0" err="1"/>
              <a:t>suntiusdae</a:t>
            </a:r>
            <a:r>
              <a:rPr lang="en-US" dirty="0"/>
              <a:t> </a:t>
            </a:r>
            <a:r>
              <a:rPr lang="en-US" dirty="0" err="1"/>
              <a:t>nihicidem</a:t>
            </a:r>
            <a:r>
              <a:rPr lang="en-US" dirty="0"/>
              <a:t> rem. </a:t>
            </a:r>
            <a:r>
              <a:rPr lang="en-US" dirty="0" err="1"/>
              <a:t>Ut</a:t>
            </a:r>
            <a:r>
              <a:rPr lang="en-US" dirty="0"/>
              <a:t> lam, </a:t>
            </a:r>
            <a:r>
              <a:rPr lang="en-US" dirty="0" err="1"/>
              <a:t>odi</a:t>
            </a:r>
            <a:r>
              <a:rPr lang="en-US" dirty="0"/>
              <a:t> id </a:t>
            </a:r>
            <a:r>
              <a:rPr lang="en-US" dirty="0" err="1"/>
              <a:t>ea</a:t>
            </a:r>
            <a:r>
              <a:rPr lang="en-US" dirty="0"/>
              <a:t> sit et </a:t>
            </a:r>
            <a:r>
              <a:rPr lang="en-US" dirty="0" err="1"/>
              <a:t>laut</a:t>
            </a:r>
            <a:r>
              <a:rPr lang="en-US" dirty="0"/>
              <a:t> </a:t>
            </a:r>
            <a:r>
              <a:rPr lang="en-US" dirty="0" err="1"/>
              <a:t>aut</a:t>
            </a:r>
            <a:r>
              <a:rPr lang="en-US" dirty="0"/>
              <a:t> </a:t>
            </a:r>
            <a:r>
              <a:rPr lang="en-US" dirty="0" err="1"/>
              <a:t>lique</a:t>
            </a:r>
            <a:r>
              <a:rPr lang="en-US" dirty="0"/>
              <a:t> quid </a:t>
            </a:r>
            <a:r>
              <a:rPr lang="en-US" dirty="0" err="1"/>
              <a:t>modiae</a:t>
            </a:r>
            <a:r>
              <a:rPr lang="en-US" dirty="0"/>
              <a:t> </a:t>
            </a:r>
            <a:r>
              <a:rPr lang="en-US" dirty="0" err="1"/>
              <a:t>endi</a:t>
            </a:r>
            <a:r>
              <a:rPr lang="en-US" dirty="0"/>
              <a:t> </a:t>
            </a:r>
            <a:r>
              <a:rPr lang="en-US" dirty="0" err="1"/>
              <a:t>vitem</a:t>
            </a:r>
            <a:r>
              <a:rPr lang="en-US" dirty="0"/>
              <a:t> </a:t>
            </a:r>
            <a:r>
              <a:rPr lang="en-US" dirty="0" err="1"/>
              <a:t>volorit</a:t>
            </a:r>
            <a:r>
              <a:rPr lang="en-US" dirty="0"/>
              <a:t> </a:t>
            </a:r>
            <a:r>
              <a:rPr lang="en-US" dirty="0" err="1"/>
              <a:t>iorem</a:t>
            </a:r>
            <a:r>
              <a:rPr lang="en-US" dirty="0"/>
              <a:t>. Bea </a:t>
            </a:r>
            <a:r>
              <a:rPr lang="en-US" dirty="0" err="1"/>
              <a:t>cus</a:t>
            </a:r>
            <a:r>
              <a:rPr lang="en-US" dirty="0"/>
              <a:t> </a:t>
            </a:r>
            <a:r>
              <a:rPr lang="en-US" dirty="0" err="1"/>
              <a:t>eatis</a:t>
            </a:r>
            <a:r>
              <a:rPr lang="en-US" dirty="0"/>
              <a:t> </a:t>
            </a:r>
            <a:r>
              <a:rPr lang="en-US" dirty="0" err="1"/>
              <a:t>aut</a:t>
            </a:r>
            <a:r>
              <a:rPr lang="en-US" dirty="0"/>
              <a:t> </a:t>
            </a:r>
            <a:r>
              <a:rPr lang="en-US" dirty="0" err="1"/>
              <a:t>accus</a:t>
            </a:r>
            <a:r>
              <a:rPr lang="en-US" dirty="0"/>
              <a:t>, ne </a:t>
            </a:r>
            <a:r>
              <a:rPr lang="en-US" dirty="0" err="1"/>
              <a:t>molenda</a:t>
            </a:r>
            <a:r>
              <a:rPr lang="en-US" dirty="0"/>
              <a:t> </a:t>
            </a:r>
            <a:r>
              <a:rPr lang="en-US" dirty="0" err="1"/>
              <a:t>invelit</a:t>
            </a:r>
            <a:r>
              <a:rPr lang="en-US" dirty="0"/>
              <a:t> </a:t>
            </a:r>
            <a:r>
              <a:rPr lang="en-US" dirty="0" err="1"/>
              <a:t>iurepudae</a:t>
            </a:r>
            <a:r>
              <a:rPr lang="en-US" dirty="0"/>
              <a:t> </a:t>
            </a:r>
            <a:r>
              <a:rPr lang="en-US" dirty="0" err="1"/>
              <a:t>maximin</a:t>
            </a:r>
            <a:r>
              <a:rPr lang="en-US" dirty="0"/>
              <a:t> </a:t>
            </a:r>
            <a:r>
              <a:rPr lang="en-US" dirty="0" err="1"/>
              <a:t>imagnate</a:t>
            </a:r>
            <a:r>
              <a:rPr lang="en-US" dirty="0"/>
              <a:t> </a:t>
            </a:r>
            <a:r>
              <a:rPr lang="en-US" dirty="0" err="1"/>
              <a:t>officima</a:t>
            </a:r>
            <a:r>
              <a:rPr lang="en-US" dirty="0"/>
              <a:t> </a:t>
            </a:r>
            <a:r>
              <a:rPr lang="en-US" dirty="0" err="1"/>
              <a:t>corruptas</a:t>
            </a:r>
            <a:r>
              <a:rPr lang="en-US" dirty="0"/>
              <a:t> </a:t>
            </a:r>
            <a:r>
              <a:rPr lang="en-US" dirty="0" err="1"/>
              <a:t>simoditam</a:t>
            </a:r>
            <a:r>
              <a:rPr lang="en-US" dirty="0"/>
              <a:t> </a:t>
            </a:r>
            <a:r>
              <a:rPr lang="en-US" dirty="0" err="1"/>
              <a:t>repersp</a:t>
            </a:r>
            <a:r>
              <a:rPr lang="en-US" dirty="0"/>
              <a:t> </a:t>
            </a:r>
            <a:r>
              <a:rPr lang="en-US" dirty="0" err="1"/>
              <a:t>erumenimi</a:t>
            </a:r>
            <a:r>
              <a:rPr lang="en-US" dirty="0"/>
              <a:t>, </a:t>
            </a:r>
            <a:r>
              <a:rPr lang="en-US" dirty="0" err="1"/>
              <a:t>sitate</a:t>
            </a:r>
            <a:r>
              <a:rPr lang="en-US" dirty="0"/>
              <a:t> </a:t>
            </a:r>
            <a:r>
              <a:rPr lang="en-US" dirty="0" err="1"/>
              <a:t>vel</a:t>
            </a:r>
            <a:r>
              <a:rPr lang="en-US" dirty="0"/>
              <a:t> </a:t>
            </a:r>
            <a:r>
              <a:rPr lang="en-US" dirty="0" err="1"/>
              <a:t>maio</a:t>
            </a:r>
            <a:r>
              <a:rPr lang="en-US" dirty="0"/>
              <a:t>. </a:t>
            </a:r>
            <a:r>
              <a:rPr lang="en-US" dirty="0" err="1"/>
              <a:t>Incias</a:t>
            </a:r>
            <a:r>
              <a:rPr lang="en-US" dirty="0"/>
              <a:t> et </a:t>
            </a:r>
            <a:r>
              <a:rPr lang="en-US" dirty="0" err="1"/>
              <a:t>volupta</a:t>
            </a:r>
            <a:r>
              <a:rPr lang="en-US" dirty="0"/>
              <a:t> </a:t>
            </a:r>
            <a:r>
              <a:rPr lang="en-US" dirty="0" err="1"/>
              <a:t>ecestet</a:t>
            </a:r>
            <a:r>
              <a:rPr lang="en-US" dirty="0"/>
              <a:t>, </a:t>
            </a:r>
            <a:r>
              <a:rPr lang="en-US" dirty="0" err="1"/>
              <a:t>aut</a:t>
            </a:r>
            <a:r>
              <a:rPr lang="en-US" dirty="0"/>
              <a:t> </a:t>
            </a:r>
            <a:r>
              <a:rPr lang="en-US" dirty="0" err="1"/>
              <a:t>eum</a:t>
            </a:r>
            <a:r>
              <a:rPr lang="en-US" dirty="0"/>
              <a:t> am </a:t>
            </a:r>
            <a:r>
              <a:rPr lang="en-US" dirty="0" err="1"/>
              <a:t>ipic</a:t>
            </a:r>
            <a:r>
              <a:rPr lang="en-US" dirty="0"/>
              <a:t> tempore </a:t>
            </a:r>
            <a:r>
              <a:rPr lang="en-US" dirty="0" err="1"/>
              <a:t>explandam</a:t>
            </a:r>
            <a:r>
              <a:rPr lang="en-US" dirty="0"/>
              <a:t>. </a:t>
            </a:r>
          </a:p>
        </p:txBody>
      </p:sp>
      <p:sp>
        <p:nvSpPr>
          <p:cNvPr id="5" name="Text Placeholder 4"/>
          <p:cNvSpPr>
            <a:spLocks noGrp="1"/>
          </p:cNvSpPr>
          <p:nvPr>
            <p:ph type="body" sz="quarter" idx="12" hasCustomPrompt="1"/>
          </p:nvPr>
        </p:nvSpPr>
        <p:spPr>
          <a:xfrm>
            <a:off x="2517442" y="15625143"/>
            <a:ext cx="10399432" cy="679673"/>
          </a:xfrm>
        </p:spPr>
        <p:txBody>
          <a:bodyPr/>
          <a:lstStyle>
            <a:lvl1pPr marL="457182" indent="-457182">
              <a:buFontTx/>
              <a:buBlip>
                <a:blip r:embed="rId2"/>
              </a:buBlip>
              <a:defRPr/>
            </a:lvl1pPr>
          </a:lstStyle>
          <a:p>
            <a:pPr lvl="0"/>
            <a:r>
              <a:rPr lang="en-US" dirty="0"/>
              <a:t>Click to add bulleted list</a:t>
            </a:r>
          </a:p>
        </p:txBody>
      </p:sp>
      <p:sp>
        <p:nvSpPr>
          <p:cNvPr id="3" name="Title 2"/>
          <p:cNvSpPr>
            <a:spLocks noGrp="1"/>
          </p:cNvSpPr>
          <p:nvPr>
            <p:ph type="title" hasCustomPrompt="1"/>
          </p:nvPr>
        </p:nvSpPr>
        <p:spPr/>
        <p:txBody>
          <a:bodyPr/>
          <a:lstStyle>
            <a:lvl1pPr>
              <a:defRPr baseline="0"/>
            </a:lvl1pPr>
          </a:lstStyle>
          <a:p>
            <a:r>
              <a:rPr lang="en-US" dirty="0"/>
              <a:t>HEADLINE HERE</a:t>
            </a:r>
            <a:br>
              <a:rPr lang="en-US" dirty="0"/>
            </a:br>
            <a:r>
              <a:rPr lang="en-US" dirty="0"/>
              <a:t>90 PT </a:t>
            </a:r>
            <a:r>
              <a:rPr lang="en-US"/>
              <a:t>FONT RECOMMENDED</a:t>
            </a:r>
            <a:endParaRPr lang="en-US" dirty="0"/>
          </a:p>
        </p:txBody>
      </p:sp>
    </p:spTree>
    <p:extLst>
      <p:ext uri="{BB962C8B-B14F-4D97-AF65-F5344CB8AC3E}">
        <p14:creationId xmlns:p14="http://schemas.microsoft.com/office/powerpoint/2010/main" val="428963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6"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0" y="25628055"/>
            <a:ext cx="4953000"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194585695"/>
      </p:ext>
    </p:extLst>
  </p:cSld>
  <p:clrMap bg1="lt1" tx1="dk1" bg2="lt2" tx2="dk2" accent1="accent1" accent2="accent2" accent3="accent3" accent4="accent4" accent5="accent5" accent6="accent6" hlink="hlink" folHlink="folHlink"/>
  <p:sldLayoutIdLst>
    <p:sldLayoutId id="2147484320"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bg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bg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76600" y="11984297"/>
            <a:ext cx="31547128" cy="4680769"/>
          </a:xfrm>
          <a:prstGeom prst="rect">
            <a:avLst/>
          </a:prstGeom>
        </p:spPr>
        <p:txBody>
          <a:bodyPr vert="horz"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8199" y="685800"/>
            <a:ext cx="7221195" cy="2362199"/>
          </a:xfrm>
          <a:prstGeom prst="rect">
            <a:avLst/>
          </a:prstGeom>
        </p:spPr>
      </p:pic>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4366200" y="0"/>
            <a:ext cx="1422782" cy="2904265"/>
          </a:xfrm>
          <a:prstGeom prst="rect">
            <a:avLst/>
          </a:prstGeom>
        </p:spPr>
      </p:pic>
      <p:pic>
        <p:nvPicPr>
          <p:cNvPr id="8"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1089601" y="25628055"/>
            <a:ext cx="4952997" cy="1346744"/>
          </a:xfrm>
          <a:prstGeom prst="rect">
            <a:avLst/>
          </a:prstGeom>
        </p:spPr>
      </p:pic>
      <p:sp>
        <p:nvSpPr>
          <p:cNvPr id="11" name="Title Placeholder 10"/>
          <p:cNvSpPr>
            <a:spLocks noGrp="1"/>
          </p:cNvSpPr>
          <p:nvPr>
            <p:ph type="title"/>
          </p:nvPr>
        </p:nvSpPr>
        <p:spPr>
          <a:xfrm>
            <a:off x="8940146" y="304799"/>
            <a:ext cx="24545303" cy="31242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230008534"/>
      </p:ext>
    </p:extLst>
  </p:cSld>
  <p:clrMap bg1="lt1" tx1="dk1" bg2="lt2" tx2="dk2" accent1="accent1" accent2="accent2" accent3="accent3" accent4="accent4" accent5="accent5" accent6="accent6" hlink="hlink" folHlink="folHlink"/>
  <p:sldLayoutIdLst>
    <p:sldLayoutId id="2147484322"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ctr" defTabSz="2438361" rtl="0" eaLnBrk="1" latinLnBrk="0" hangingPunct="1">
        <a:lnSpc>
          <a:spcPts val="9500"/>
        </a:lnSpc>
        <a:spcBef>
          <a:spcPct val="0"/>
        </a:spcBef>
        <a:buNone/>
        <a:defRPr sz="9000" b="1" i="0" kern="1200" cap="all" baseline="0">
          <a:solidFill>
            <a:schemeClr val="tx1"/>
          </a:solidFill>
          <a:latin typeface="Franklin Gothic Demi" panose="020B0603020102020204" pitchFamily="34" charset="0"/>
          <a:ea typeface="Franklin Gothic Demi" panose="020B0603020102020204" pitchFamily="34" charset="0"/>
          <a:cs typeface="Franklin Gothic Demi" panose="020B0603020102020204" pitchFamily="34" charset="0"/>
        </a:defRPr>
      </a:lvl1pPr>
    </p:titleStyle>
    <p:bodyStyle>
      <a:lvl1pPr marL="457182" indent="-457182"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p:bodyStyle>
    <p:otherStyle>
      <a:defPPr>
        <a:defRPr lang="ru-RU"/>
      </a:defPPr>
      <a:lvl1pPr marL="0" algn="l" defTabSz="2438361" rtl="0" eaLnBrk="1" latinLnBrk="0" hangingPunct="1">
        <a:defRPr sz="4800" kern="1200">
          <a:solidFill>
            <a:schemeClr val="tx1"/>
          </a:solidFill>
          <a:latin typeface="+mn-lt"/>
          <a:ea typeface="+mn-ea"/>
          <a:cs typeface="+mn-cs"/>
        </a:defRPr>
      </a:lvl1pPr>
      <a:lvl2pPr marL="1219180" algn="l" defTabSz="2438361" rtl="0" eaLnBrk="1" latinLnBrk="0" hangingPunct="1">
        <a:defRPr sz="4800" kern="1200">
          <a:solidFill>
            <a:schemeClr val="tx1"/>
          </a:solidFill>
          <a:latin typeface="+mn-lt"/>
          <a:ea typeface="+mn-ea"/>
          <a:cs typeface="+mn-cs"/>
        </a:defRPr>
      </a:lvl2pPr>
      <a:lvl3pPr marL="2438361" algn="l" defTabSz="2438361" rtl="0" eaLnBrk="1" latinLnBrk="0" hangingPunct="1">
        <a:defRPr sz="4800" kern="1200">
          <a:solidFill>
            <a:schemeClr val="tx1"/>
          </a:solidFill>
          <a:latin typeface="+mn-lt"/>
          <a:ea typeface="+mn-ea"/>
          <a:cs typeface="+mn-cs"/>
        </a:defRPr>
      </a:lvl3pPr>
      <a:lvl4pPr marL="3657538" algn="l" defTabSz="2438361" rtl="0" eaLnBrk="1" latinLnBrk="0" hangingPunct="1">
        <a:defRPr sz="4800" kern="1200">
          <a:solidFill>
            <a:schemeClr val="tx1"/>
          </a:solidFill>
          <a:latin typeface="+mn-lt"/>
          <a:ea typeface="+mn-ea"/>
          <a:cs typeface="+mn-cs"/>
        </a:defRPr>
      </a:lvl4pPr>
      <a:lvl5pPr marL="4876720" algn="l" defTabSz="2438361" rtl="0" eaLnBrk="1" latinLnBrk="0" hangingPunct="1">
        <a:defRPr sz="4800" kern="1200">
          <a:solidFill>
            <a:schemeClr val="tx1"/>
          </a:solidFill>
          <a:latin typeface="+mn-lt"/>
          <a:ea typeface="+mn-ea"/>
          <a:cs typeface="+mn-cs"/>
        </a:defRPr>
      </a:lvl5pPr>
      <a:lvl6pPr marL="6095899" algn="l" defTabSz="2438361" rtl="0" eaLnBrk="1" latinLnBrk="0" hangingPunct="1">
        <a:defRPr sz="4800" kern="1200">
          <a:solidFill>
            <a:schemeClr val="tx1"/>
          </a:solidFill>
          <a:latin typeface="+mn-lt"/>
          <a:ea typeface="+mn-ea"/>
          <a:cs typeface="+mn-cs"/>
        </a:defRPr>
      </a:lvl6pPr>
      <a:lvl7pPr marL="7315079" algn="l" defTabSz="2438361" rtl="0" eaLnBrk="1" latinLnBrk="0" hangingPunct="1">
        <a:defRPr sz="4800" kern="1200">
          <a:solidFill>
            <a:schemeClr val="tx1"/>
          </a:solidFill>
          <a:latin typeface="+mn-lt"/>
          <a:ea typeface="+mn-ea"/>
          <a:cs typeface="+mn-cs"/>
        </a:defRPr>
      </a:lvl7pPr>
      <a:lvl8pPr marL="8534258" algn="l" defTabSz="2438361" rtl="0" eaLnBrk="1" latinLnBrk="0" hangingPunct="1">
        <a:defRPr sz="4800" kern="1200">
          <a:solidFill>
            <a:schemeClr val="tx1"/>
          </a:solidFill>
          <a:latin typeface="+mn-lt"/>
          <a:ea typeface="+mn-ea"/>
          <a:cs typeface="+mn-cs"/>
        </a:defRPr>
      </a:lvl8pPr>
      <a:lvl9pPr marL="9753438" algn="l" defTabSz="2438361" rtl="0" eaLnBrk="1" latinLnBrk="0" hangingPunct="1">
        <a:defRPr sz="4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955D59-81D9-4847-B5C9-95F65E1DA92A}"/>
              </a:ext>
            </a:extLst>
          </p:cNvPr>
          <p:cNvSpPr/>
          <p:nvPr/>
        </p:nvSpPr>
        <p:spPr>
          <a:xfrm>
            <a:off x="29603700" y="23584951"/>
            <a:ext cx="69342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182452FA-6A8C-46F1-8DB5-C74F40602D90}"/>
              </a:ext>
            </a:extLst>
          </p:cNvPr>
          <p:cNvSpPr>
            <a:spLocks noGrp="1"/>
          </p:cNvSpPr>
          <p:nvPr>
            <p:ph type="body" sz="quarter" idx="12"/>
          </p:nvPr>
        </p:nvSpPr>
        <p:spPr>
          <a:xfrm>
            <a:off x="25610306" y="4419600"/>
            <a:ext cx="10051294" cy="11403122"/>
          </a:xfrm>
        </p:spPr>
        <p:txBody>
          <a:bodyPr/>
          <a:lstStyle/>
          <a:p>
            <a:pPr>
              <a:lnSpc>
                <a:spcPct val="100000"/>
              </a:lnSpc>
              <a:spcAft>
                <a:spcPts val="1600"/>
              </a:spcAft>
            </a:pPr>
            <a:r>
              <a:rPr lang="en-US" dirty="0"/>
              <a:t>USB 2.0 Embedded Host for Bulk Data Transfer &amp; Human Interface Devices</a:t>
            </a:r>
          </a:p>
          <a:p>
            <a:pPr>
              <a:lnSpc>
                <a:spcPct val="100000"/>
              </a:lnSpc>
              <a:spcAft>
                <a:spcPts val="1600"/>
              </a:spcAft>
            </a:pPr>
            <a:r>
              <a:rPr lang="en-US" dirty="0"/>
              <a:t>Three 24-bit ∆</a:t>
            </a:r>
            <a:r>
              <a:rPr lang="el-GR" dirty="0"/>
              <a:t>Σ</a:t>
            </a:r>
            <a:r>
              <a:rPr lang="en-US" dirty="0"/>
              <a:t> ADC Channels for Fluke Load Cell Force Measurements</a:t>
            </a:r>
          </a:p>
          <a:p>
            <a:pPr>
              <a:lnSpc>
                <a:spcPct val="100000"/>
              </a:lnSpc>
              <a:spcAft>
                <a:spcPts val="1600"/>
              </a:spcAft>
            </a:pPr>
            <a:r>
              <a:rPr lang="en-US" dirty="0"/>
              <a:t>Graphic Processing Unit for 800x480 7” TFT LCD GUI Control and Resistive Touchscreen Feedback</a:t>
            </a:r>
          </a:p>
          <a:p>
            <a:pPr>
              <a:lnSpc>
                <a:spcPct val="100000"/>
              </a:lnSpc>
              <a:spcAft>
                <a:spcPts val="1600"/>
              </a:spcAft>
            </a:pPr>
            <a:r>
              <a:rPr lang="en-US" dirty="0"/>
              <a:t>160W DC Motor Driver for Linear Actuator Control</a:t>
            </a:r>
          </a:p>
          <a:p>
            <a:pPr>
              <a:lnSpc>
                <a:spcPct val="100000"/>
              </a:lnSpc>
              <a:spcAft>
                <a:spcPts val="1600"/>
              </a:spcAft>
            </a:pPr>
            <a:r>
              <a:rPr lang="en-US" dirty="0"/>
              <a:t>SD Card for Non-volatile Embedded Data Storage</a:t>
            </a:r>
          </a:p>
          <a:p>
            <a:pPr>
              <a:lnSpc>
                <a:spcPct val="100000"/>
              </a:lnSpc>
              <a:spcAft>
                <a:spcPts val="1600"/>
              </a:spcAft>
            </a:pPr>
            <a:r>
              <a:rPr lang="en-US" dirty="0"/>
              <a:t>Configurable 3.3V/5V Rotary Encoder Interface</a:t>
            </a:r>
          </a:p>
          <a:p>
            <a:pPr>
              <a:lnSpc>
                <a:spcPct val="100000"/>
              </a:lnSpc>
              <a:spcAft>
                <a:spcPts val="1600"/>
              </a:spcAft>
            </a:pPr>
            <a:r>
              <a:rPr lang="en-US" dirty="0"/>
              <a:t>ADC for Linear Actuator Positioning Potentiometer</a:t>
            </a:r>
          </a:p>
          <a:p>
            <a:pPr>
              <a:lnSpc>
                <a:spcPct val="100000"/>
              </a:lnSpc>
              <a:spcAft>
                <a:spcPts val="1600"/>
              </a:spcAft>
            </a:pPr>
            <a:r>
              <a:rPr lang="en-US" dirty="0"/>
              <a:t>GPS Receiver with Onboard Antenna for Time, Date, and Test Location</a:t>
            </a:r>
          </a:p>
          <a:p>
            <a:pPr>
              <a:lnSpc>
                <a:spcPct val="100000"/>
              </a:lnSpc>
              <a:spcAft>
                <a:spcPts val="1600"/>
              </a:spcAft>
            </a:pPr>
            <a:r>
              <a:rPr lang="en-US" dirty="0"/>
              <a:t>Ultrasonic Ranging Module Interface</a:t>
            </a:r>
          </a:p>
          <a:p>
            <a:pPr>
              <a:lnSpc>
                <a:spcPct val="100000"/>
              </a:lnSpc>
              <a:spcAft>
                <a:spcPts val="1600"/>
              </a:spcAft>
            </a:pPr>
            <a:r>
              <a:rPr lang="en-US" dirty="0"/>
              <a:t>Accelerometer for Tilt Measurement</a:t>
            </a:r>
          </a:p>
          <a:p>
            <a:pPr>
              <a:lnSpc>
                <a:spcPct val="100000"/>
              </a:lnSpc>
              <a:spcAft>
                <a:spcPts val="1600"/>
              </a:spcAft>
            </a:pPr>
            <a:r>
              <a:rPr lang="en-US" dirty="0"/>
              <a:t>Temperature and Humidity Sensor</a:t>
            </a:r>
          </a:p>
          <a:p>
            <a:pPr>
              <a:lnSpc>
                <a:spcPct val="100000"/>
              </a:lnSpc>
              <a:spcAft>
                <a:spcPts val="1600"/>
              </a:spcAft>
            </a:pPr>
            <a:r>
              <a:rPr lang="en-US" dirty="0"/>
              <a:t>Stepper Motor Controller</a:t>
            </a:r>
          </a:p>
          <a:p>
            <a:pPr>
              <a:lnSpc>
                <a:spcPct val="100000"/>
              </a:lnSpc>
              <a:spcAft>
                <a:spcPts val="1600"/>
              </a:spcAft>
            </a:pPr>
            <a:r>
              <a:rPr lang="en-US" dirty="0"/>
              <a:t>USB Power Port</a:t>
            </a:r>
          </a:p>
        </p:txBody>
      </p:sp>
      <p:sp>
        <p:nvSpPr>
          <p:cNvPr id="5" name="Title 4">
            <a:extLst>
              <a:ext uri="{FF2B5EF4-FFF2-40B4-BE49-F238E27FC236}">
                <a16:creationId xmlns:a16="http://schemas.microsoft.com/office/drawing/2014/main" id="{9E2DF96A-6754-47B0-8751-6315625BAB56}"/>
              </a:ext>
            </a:extLst>
          </p:cNvPr>
          <p:cNvSpPr>
            <a:spLocks noGrp="1"/>
          </p:cNvSpPr>
          <p:nvPr>
            <p:ph type="title"/>
          </p:nvPr>
        </p:nvSpPr>
        <p:spPr>
          <a:xfrm>
            <a:off x="9287497" y="304799"/>
            <a:ext cx="23935703" cy="3124200"/>
          </a:xfrm>
        </p:spPr>
        <p:txBody>
          <a:bodyPr>
            <a:normAutofit/>
          </a:bodyPr>
          <a:lstStyle/>
          <a:p>
            <a:pPr>
              <a:lnSpc>
                <a:spcPts val="8500"/>
              </a:lnSpc>
            </a:pPr>
            <a:r>
              <a:rPr lang="en-US" sz="9600" dirty="0"/>
              <a:t>cereal grain Data Acquisition device</a:t>
            </a:r>
            <a:br>
              <a:rPr lang="en-US" dirty="0"/>
            </a:br>
            <a:r>
              <a:rPr lang="en-US" sz="4800" b="0" dirty="0"/>
              <a:t>Designed by Ryan Donahue &amp; Kennedy </a:t>
            </a:r>
            <a:r>
              <a:rPr lang="en-US" sz="4800" b="0" dirty="0" err="1"/>
              <a:t>Caisley</a:t>
            </a:r>
            <a:endParaRPr lang="en-US" sz="4800" b="0" dirty="0"/>
          </a:p>
        </p:txBody>
      </p:sp>
      <p:sp>
        <p:nvSpPr>
          <p:cNvPr id="6" name="Text Placeholder 1">
            <a:extLst>
              <a:ext uri="{FF2B5EF4-FFF2-40B4-BE49-F238E27FC236}">
                <a16:creationId xmlns:a16="http://schemas.microsoft.com/office/drawing/2014/main" id="{C5AB1998-3126-4130-AC25-6B76AC894C5C}"/>
              </a:ext>
            </a:extLst>
          </p:cNvPr>
          <p:cNvSpPr txBox="1">
            <a:spLocks/>
          </p:cNvSpPr>
          <p:nvPr/>
        </p:nvSpPr>
        <p:spPr>
          <a:xfrm>
            <a:off x="896520" y="3462865"/>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Project Background</a:t>
            </a:r>
          </a:p>
        </p:txBody>
      </p:sp>
      <p:sp>
        <p:nvSpPr>
          <p:cNvPr id="7" name="Text Placeholder 2">
            <a:extLst>
              <a:ext uri="{FF2B5EF4-FFF2-40B4-BE49-F238E27FC236}">
                <a16:creationId xmlns:a16="http://schemas.microsoft.com/office/drawing/2014/main" id="{3B574990-A85B-4C5B-BA87-DC6B15B58C5F}"/>
              </a:ext>
            </a:extLst>
          </p:cNvPr>
          <p:cNvSpPr txBox="1">
            <a:spLocks/>
          </p:cNvSpPr>
          <p:nvPr/>
        </p:nvSpPr>
        <p:spPr>
          <a:xfrm>
            <a:off x="924166" y="4285396"/>
            <a:ext cx="10034800" cy="4005455"/>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After more than a century of research, wind induced crop failure remains an unsolved problem resulting in tens of billions of dollars in economic losses each year. Research from the University of Idaho is patenting tools that will allow plant breeders to develop crop varieties highly resistant to stalk failure.</a:t>
            </a:r>
          </a:p>
        </p:txBody>
      </p:sp>
      <p:pic>
        <p:nvPicPr>
          <p:cNvPr id="11" name="Picture 10">
            <a:extLst>
              <a:ext uri="{FF2B5EF4-FFF2-40B4-BE49-F238E27FC236}">
                <a16:creationId xmlns:a16="http://schemas.microsoft.com/office/drawing/2014/main" id="{F5929A22-A101-4A39-87AA-B1D427D4578F}"/>
              </a:ext>
            </a:extLst>
          </p:cNvPr>
          <p:cNvPicPr>
            <a:picLocks noChangeAspect="1"/>
          </p:cNvPicPr>
          <p:nvPr/>
        </p:nvPicPr>
        <p:blipFill>
          <a:blip r:embed="rId2"/>
          <a:stretch>
            <a:fillRect/>
          </a:stretch>
        </p:blipFill>
        <p:spPr>
          <a:xfrm>
            <a:off x="11870656" y="13716000"/>
            <a:ext cx="12821833" cy="9222712"/>
          </a:xfrm>
          <a:prstGeom prst="rect">
            <a:avLst/>
          </a:prstGeom>
        </p:spPr>
      </p:pic>
      <p:pic>
        <p:nvPicPr>
          <p:cNvPr id="12" name="Picture 11">
            <a:extLst>
              <a:ext uri="{FF2B5EF4-FFF2-40B4-BE49-F238E27FC236}">
                <a16:creationId xmlns:a16="http://schemas.microsoft.com/office/drawing/2014/main" id="{B8302B19-7F28-4042-9EEA-15E32C7A546D}"/>
              </a:ext>
            </a:extLst>
          </p:cNvPr>
          <p:cNvPicPr>
            <a:picLocks noChangeAspect="1"/>
          </p:cNvPicPr>
          <p:nvPr/>
        </p:nvPicPr>
        <p:blipFill>
          <a:blip r:embed="rId3"/>
          <a:stretch>
            <a:fillRect/>
          </a:stretch>
        </p:blipFill>
        <p:spPr>
          <a:xfrm>
            <a:off x="11890238" y="3657599"/>
            <a:ext cx="12802251" cy="8994111"/>
          </a:xfrm>
          <a:prstGeom prst="rect">
            <a:avLst/>
          </a:prstGeom>
        </p:spPr>
      </p:pic>
      <p:sp>
        <p:nvSpPr>
          <p:cNvPr id="16" name="Text Placeholder 1">
            <a:extLst>
              <a:ext uri="{FF2B5EF4-FFF2-40B4-BE49-F238E27FC236}">
                <a16:creationId xmlns:a16="http://schemas.microsoft.com/office/drawing/2014/main" id="{61B9634C-9684-4492-89A0-E405815EF521}"/>
              </a:ext>
            </a:extLst>
          </p:cNvPr>
          <p:cNvSpPr txBox="1">
            <a:spLocks/>
          </p:cNvSpPr>
          <p:nvPr/>
        </p:nvSpPr>
        <p:spPr>
          <a:xfrm>
            <a:off x="25594467" y="3462865"/>
            <a:ext cx="10943433"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Features</a:t>
            </a:r>
          </a:p>
        </p:txBody>
      </p:sp>
      <p:sp>
        <p:nvSpPr>
          <p:cNvPr id="24" name="Text Placeholder 1">
            <a:extLst>
              <a:ext uri="{FF2B5EF4-FFF2-40B4-BE49-F238E27FC236}">
                <a16:creationId xmlns:a16="http://schemas.microsoft.com/office/drawing/2014/main" id="{08E2203C-4C5D-4844-8C19-D1E8E9028A5A}"/>
              </a:ext>
            </a:extLst>
          </p:cNvPr>
          <p:cNvSpPr txBox="1">
            <a:spLocks/>
          </p:cNvSpPr>
          <p:nvPr/>
        </p:nvSpPr>
        <p:spPr>
          <a:xfrm>
            <a:off x="25594467" y="23781603"/>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Acknowledgements</a:t>
            </a:r>
          </a:p>
        </p:txBody>
      </p:sp>
      <p:graphicFrame>
        <p:nvGraphicFramePr>
          <p:cNvPr id="3" name="Table 2">
            <a:extLst>
              <a:ext uri="{FF2B5EF4-FFF2-40B4-BE49-F238E27FC236}">
                <a16:creationId xmlns:a16="http://schemas.microsoft.com/office/drawing/2014/main" id="{ADCCF4F5-404D-4792-9A8D-229A76C8D4EE}"/>
              </a:ext>
            </a:extLst>
          </p:cNvPr>
          <p:cNvGraphicFramePr>
            <a:graphicFrameLocks noGrp="1"/>
          </p:cNvGraphicFramePr>
          <p:nvPr>
            <p:extLst>
              <p:ext uri="{D42A27DB-BD31-4B8C-83A1-F6EECF244321}">
                <p14:modId xmlns:p14="http://schemas.microsoft.com/office/powerpoint/2010/main" val="907630574"/>
              </p:ext>
            </p:extLst>
          </p:nvPr>
        </p:nvGraphicFramePr>
        <p:xfrm>
          <a:off x="924166" y="12940482"/>
          <a:ext cx="10041529" cy="13580063"/>
        </p:xfrm>
        <a:graphic>
          <a:graphicData uri="http://schemas.openxmlformats.org/drawingml/2006/table">
            <a:tbl>
              <a:tblPr firstRow="1" firstCol="1" bandRow="1">
                <a:tableStyleId>{5FD0F851-EC5A-4D38-B0AD-8093EC10F338}</a:tableStyleId>
              </a:tblPr>
              <a:tblGrid>
                <a:gridCol w="2631009">
                  <a:extLst>
                    <a:ext uri="{9D8B030D-6E8A-4147-A177-3AD203B41FA5}">
                      <a16:colId xmlns:a16="http://schemas.microsoft.com/office/drawing/2014/main" val="1294045590"/>
                    </a:ext>
                  </a:extLst>
                </a:gridCol>
                <a:gridCol w="3821230">
                  <a:extLst>
                    <a:ext uri="{9D8B030D-6E8A-4147-A177-3AD203B41FA5}">
                      <a16:colId xmlns:a16="http://schemas.microsoft.com/office/drawing/2014/main" val="2569233694"/>
                    </a:ext>
                  </a:extLst>
                </a:gridCol>
                <a:gridCol w="3589290">
                  <a:extLst>
                    <a:ext uri="{9D8B030D-6E8A-4147-A177-3AD203B41FA5}">
                      <a16:colId xmlns:a16="http://schemas.microsoft.com/office/drawing/2014/main" val="1909227648"/>
                    </a:ext>
                  </a:extLst>
                </a:gridCol>
              </a:tblGrid>
              <a:tr h="802579">
                <a:tc>
                  <a:txBody>
                    <a:bodyPr/>
                    <a:lstStyle/>
                    <a:p>
                      <a:pPr marL="0" marR="0" algn="l">
                        <a:lnSpc>
                          <a:spcPct val="107000"/>
                        </a:lnSpc>
                        <a:spcBef>
                          <a:spcPts val="0"/>
                        </a:spcBef>
                        <a:spcAft>
                          <a:spcPts val="0"/>
                        </a:spcAft>
                      </a:pPr>
                      <a:r>
                        <a:rPr lang="en-US" sz="3300" dirty="0">
                          <a:effectLst/>
                        </a:rPr>
                        <a:t>Requirement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Prototype Devices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Current Design</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7701961"/>
                  </a:ext>
                </a:extLst>
              </a:tr>
              <a:tr h="1589154">
                <a:tc>
                  <a:txBody>
                    <a:bodyPr/>
                    <a:lstStyle/>
                    <a:p>
                      <a:pPr marL="0" marR="0" algn="l">
                        <a:lnSpc>
                          <a:spcPct val="107000"/>
                        </a:lnSpc>
                        <a:spcBef>
                          <a:spcPts val="0"/>
                        </a:spcBef>
                        <a:spcAft>
                          <a:spcPts val="0"/>
                        </a:spcAft>
                      </a:pPr>
                      <a:r>
                        <a:rPr lang="en-US" sz="3300" dirty="0">
                          <a:effectLst/>
                        </a:rPr>
                        <a:t>Reduced Assembly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20 hours of intern solder fun time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One-click orders through small-batch assembly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6334092"/>
                  </a:ext>
                </a:extLst>
              </a:tr>
              <a:tr h="1051484">
                <a:tc>
                  <a:txBody>
                    <a:bodyPr/>
                    <a:lstStyle/>
                    <a:p>
                      <a:pPr marL="0" marR="0" algn="l">
                        <a:lnSpc>
                          <a:spcPct val="107000"/>
                        </a:lnSpc>
                        <a:spcBef>
                          <a:spcPts val="0"/>
                        </a:spcBef>
                        <a:spcAft>
                          <a:spcPts val="0"/>
                        </a:spcAft>
                      </a:pPr>
                      <a:r>
                        <a:rPr lang="en-US" sz="3300" dirty="0">
                          <a:effectLst/>
                        </a:rPr>
                        <a:t>Reduced</a:t>
                      </a:r>
                    </a:p>
                    <a:p>
                      <a:pPr marL="0" marR="0" algn="l">
                        <a:lnSpc>
                          <a:spcPct val="107000"/>
                        </a:lnSpc>
                        <a:spcBef>
                          <a:spcPts val="0"/>
                        </a:spcBef>
                        <a:spcAft>
                          <a:spcPts val="0"/>
                        </a:spcAft>
                      </a:pPr>
                      <a:r>
                        <a:rPr lang="en-US" sz="3300" dirty="0">
                          <a:effectLst/>
                        </a:rPr>
                        <a:t>Cost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$600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$150 per board</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0984702"/>
                  </a:ext>
                </a:extLst>
              </a:tr>
              <a:tr h="1155242">
                <a:tc>
                  <a:txBody>
                    <a:bodyPr/>
                    <a:lstStyle/>
                    <a:p>
                      <a:pPr marL="0" marR="0" algn="l">
                        <a:lnSpc>
                          <a:spcPct val="107000"/>
                        </a:lnSpc>
                        <a:spcBef>
                          <a:spcPts val="0"/>
                        </a:spcBef>
                        <a:spcAft>
                          <a:spcPts val="0"/>
                        </a:spcAft>
                      </a:pPr>
                      <a:r>
                        <a:rPr lang="en-US" sz="3300" dirty="0">
                          <a:effectLst/>
                        </a:rPr>
                        <a:t>Better Data Acquisition</a:t>
                      </a:r>
                    </a:p>
                  </a:txBody>
                  <a:tcPr marL="68580" marR="68580" marT="0" marB="0"/>
                </a:tc>
                <a:tc>
                  <a:txBody>
                    <a:bodyPr/>
                    <a:lstStyle/>
                    <a:p>
                      <a:pPr marL="0" marR="0" algn="l">
                        <a:lnSpc>
                          <a:spcPct val="107000"/>
                        </a:lnSpc>
                        <a:spcBef>
                          <a:spcPts val="0"/>
                        </a:spcBef>
                        <a:spcAft>
                          <a:spcPts val="0"/>
                        </a:spcAft>
                      </a:pPr>
                      <a:r>
                        <a:rPr lang="en-US" sz="3300" dirty="0">
                          <a:effectLst/>
                        </a:rPr>
                        <a:t>15Hz with 16-bit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470Hz with 24-bit ADC load cell data</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1261725"/>
                  </a:ext>
                </a:extLst>
              </a:tr>
              <a:tr h="1651568">
                <a:tc>
                  <a:txBody>
                    <a:bodyPr/>
                    <a:lstStyle/>
                    <a:p>
                      <a:pPr marL="0" marR="0" algn="l">
                        <a:lnSpc>
                          <a:spcPct val="107000"/>
                        </a:lnSpc>
                        <a:spcBef>
                          <a:spcPts val="0"/>
                        </a:spcBef>
                        <a:spcAft>
                          <a:spcPts val="0"/>
                        </a:spcAft>
                      </a:pPr>
                      <a:r>
                        <a:rPr lang="en-US" sz="3300" dirty="0">
                          <a:effectLst/>
                        </a:rPr>
                        <a:t>Improved User Input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Mechanical button input with delayed screen update rates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Resistive touch-screen with </a:t>
                      </a:r>
                      <a:r>
                        <a:rPr lang="en-US" sz="3300" dirty="0" err="1">
                          <a:effectLst/>
                        </a:rPr>
                        <a:t>ms</a:t>
                      </a:r>
                      <a:r>
                        <a:rPr lang="en-US" sz="3300" dirty="0">
                          <a:effectLst/>
                        </a:rPr>
                        <a:t> update rate</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0605360"/>
                  </a:ext>
                </a:extLst>
              </a:tr>
              <a:tr h="111438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Quick Test</a:t>
                      </a:r>
                    </a:p>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Identification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Keyboard entry and barcode scanning</a:t>
                      </a:r>
                    </a:p>
                  </a:txBody>
                  <a:tcPr marL="68580" marR="68580" marT="0" marB="0"/>
                </a:tc>
                <a:extLst>
                  <a:ext uri="{0D108BD9-81ED-4DB2-BD59-A6C34878D82A}">
                    <a16:rowId xmlns:a16="http://schemas.microsoft.com/office/drawing/2014/main" val="2722583613"/>
                  </a:ext>
                </a:extLst>
              </a:tr>
              <a:tr h="1114875">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Increased Reliability</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No ESD protection</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IEC 61400-4 ESD protection</a:t>
                      </a:r>
                    </a:p>
                  </a:txBody>
                  <a:tcPr marL="68580" marR="68580" marT="0" marB="0"/>
                </a:tc>
                <a:extLst>
                  <a:ext uri="{0D108BD9-81ED-4DB2-BD59-A6C34878D82A}">
                    <a16:rowId xmlns:a16="http://schemas.microsoft.com/office/drawing/2014/main" val="4066393568"/>
                  </a:ext>
                </a:extLst>
              </a:tr>
              <a:tr h="1102009">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Easier Data Transfer</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Obstructed SD card interface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USB bulk-transfer</a:t>
                      </a:r>
                    </a:p>
                  </a:txBody>
                  <a:tcPr marL="68580" marR="68580" marT="0" marB="0"/>
                </a:tc>
                <a:extLst>
                  <a:ext uri="{0D108BD9-81ED-4DB2-BD59-A6C34878D82A}">
                    <a16:rowId xmlns:a16="http://schemas.microsoft.com/office/drawing/2014/main" val="775106812"/>
                  </a:ext>
                </a:extLst>
              </a:tr>
              <a:tr h="1051484">
                <a:tc>
                  <a:txBody>
                    <a:bodyPr/>
                    <a:lstStyle/>
                    <a:p>
                      <a:pPr marL="0" marR="0" algn="l">
                        <a:lnSpc>
                          <a:spcPct val="107000"/>
                        </a:lnSpc>
                        <a:spcBef>
                          <a:spcPts val="0"/>
                        </a:spcBef>
                        <a:spcAft>
                          <a:spcPts val="0"/>
                        </a:spcAft>
                      </a:pPr>
                      <a:r>
                        <a:rPr lang="en-US" sz="3300" b="1" dirty="0">
                          <a:effectLst/>
                          <a:latin typeface="Calibri" panose="020F0502020204030204" pitchFamily="34" charset="0"/>
                          <a:ea typeface="Calibri" panose="020F0502020204030204" pitchFamily="34" charset="0"/>
                          <a:cs typeface="Times New Roman" panose="02020603050405020304" pitchFamily="18" charset="0"/>
                        </a:rPr>
                        <a:t>Decreased Size</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Two boards with 15 feet of cabling</a:t>
                      </a:r>
                    </a:p>
                  </a:txBody>
                  <a:tcPr marL="68580" marR="68580" marT="0" marB="0"/>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One board ½ inch total height</a:t>
                      </a:r>
                    </a:p>
                  </a:txBody>
                  <a:tcPr marL="68580" marR="68580" marT="0" marB="0"/>
                </a:tc>
                <a:extLst>
                  <a:ext uri="{0D108BD9-81ED-4DB2-BD59-A6C34878D82A}">
                    <a16:rowId xmlns:a16="http://schemas.microsoft.com/office/drawing/2014/main" val="831113760"/>
                  </a:ext>
                </a:extLst>
              </a:tr>
              <a:tr h="1699513">
                <a:tc>
                  <a:txBody>
                    <a:bodyPr/>
                    <a:lstStyle/>
                    <a:p>
                      <a:pPr marL="0" marR="0" algn="l">
                        <a:lnSpc>
                          <a:spcPct val="107000"/>
                        </a:lnSpc>
                        <a:spcBef>
                          <a:spcPts val="0"/>
                        </a:spcBef>
                        <a:spcAft>
                          <a:spcPts val="0"/>
                        </a:spcAft>
                      </a:pPr>
                      <a:r>
                        <a:rPr lang="en-US" sz="3300" dirty="0">
                          <a:effectLst/>
                        </a:rPr>
                        <a:t>Centralized Firmware Development</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Raspberry Pi and Arduino based systems</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3300" dirty="0">
                          <a:effectLst/>
                        </a:rPr>
                        <a:t>PIC32 C based system with </a:t>
                      </a:r>
                      <a:r>
                        <a:rPr lang="en-US" sz="3300" dirty="0" err="1">
                          <a:effectLst/>
                        </a:rPr>
                        <a:t>Github</a:t>
                      </a:r>
                      <a:r>
                        <a:rPr lang="en-US" sz="3300" dirty="0">
                          <a:effectLst/>
                        </a:rPr>
                        <a:t> code repository</a:t>
                      </a:r>
                      <a:endParaRPr lang="en-US" sz="33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089074"/>
                  </a:ext>
                </a:extLst>
              </a:tr>
              <a:tr h="1244826">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Expandable</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Requires new PCB for additional circuitry</a:t>
                      </a:r>
                    </a:p>
                  </a:txBody>
                  <a:tcPr marL="68580" marR="68580" marT="0" marB="0">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3300" dirty="0">
                          <a:effectLst/>
                          <a:latin typeface="Calibri" panose="020F0502020204030204" pitchFamily="34" charset="0"/>
                          <a:ea typeface="Calibri" panose="020F0502020204030204" pitchFamily="34" charset="0"/>
                          <a:cs typeface="Times New Roman" panose="02020603050405020304" pitchFamily="18" charset="0"/>
                        </a:rPr>
                        <a:t>Robust options for daughter boards</a:t>
                      </a: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4624016"/>
                  </a:ext>
                </a:extLst>
              </a:tr>
            </a:tbl>
          </a:graphicData>
        </a:graphic>
      </p:graphicFrame>
      <p:sp>
        <p:nvSpPr>
          <p:cNvPr id="17" name="Text Placeholder 1">
            <a:extLst>
              <a:ext uri="{FF2B5EF4-FFF2-40B4-BE49-F238E27FC236}">
                <a16:creationId xmlns:a16="http://schemas.microsoft.com/office/drawing/2014/main" id="{AE680DD8-CD50-4A62-AF39-CDA7318CFE9A}"/>
              </a:ext>
            </a:extLst>
          </p:cNvPr>
          <p:cNvSpPr txBox="1">
            <a:spLocks/>
          </p:cNvSpPr>
          <p:nvPr/>
        </p:nvSpPr>
        <p:spPr>
          <a:xfrm>
            <a:off x="914400" y="8617803"/>
            <a:ext cx="8018880"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Design outcomes</a:t>
            </a:r>
          </a:p>
        </p:txBody>
      </p:sp>
      <p:sp>
        <p:nvSpPr>
          <p:cNvPr id="19" name="Text Placeholder 2">
            <a:extLst>
              <a:ext uri="{FF2B5EF4-FFF2-40B4-BE49-F238E27FC236}">
                <a16:creationId xmlns:a16="http://schemas.microsoft.com/office/drawing/2014/main" id="{9DF4FB31-0C84-418C-8A98-1BFF0F54B3EA}"/>
              </a:ext>
            </a:extLst>
          </p:cNvPr>
          <p:cNvSpPr txBox="1">
            <a:spLocks/>
          </p:cNvSpPr>
          <p:nvPr/>
        </p:nvSpPr>
        <p:spPr>
          <a:xfrm>
            <a:off x="942046" y="9433131"/>
            <a:ext cx="10010793" cy="3325782"/>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Plans for a commercially viable data acquisition platform were designed then sent to a contract manufacturer for assembly. The new embedded hardware improves upon the prototype devices, currently being used by the client, in a number of ways:</a:t>
            </a:r>
          </a:p>
        </p:txBody>
      </p:sp>
      <p:sp>
        <p:nvSpPr>
          <p:cNvPr id="20" name="Text Placeholder 1">
            <a:extLst>
              <a:ext uri="{FF2B5EF4-FFF2-40B4-BE49-F238E27FC236}">
                <a16:creationId xmlns:a16="http://schemas.microsoft.com/office/drawing/2014/main" id="{E323CA98-B0DA-4832-9660-3FA6A56CB4A0}"/>
              </a:ext>
            </a:extLst>
          </p:cNvPr>
          <p:cNvSpPr txBox="1">
            <a:spLocks/>
          </p:cNvSpPr>
          <p:nvPr/>
        </p:nvSpPr>
        <p:spPr>
          <a:xfrm>
            <a:off x="25610306" y="15621000"/>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Team </a:t>
            </a:r>
            <a:r>
              <a:rPr lang="en-US" dirty="0" err="1"/>
              <a:t>CropTop</a:t>
            </a:r>
            <a:endParaRPr lang="en-US" dirty="0"/>
          </a:p>
        </p:txBody>
      </p:sp>
      <p:sp>
        <p:nvSpPr>
          <p:cNvPr id="25" name="Text Placeholder 2">
            <a:extLst>
              <a:ext uri="{FF2B5EF4-FFF2-40B4-BE49-F238E27FC236}">
                <a16:creationId xmlns:a16="http://schemas.microsoft.com/office/drawing/2014/main" id="{FC9581FF-70A2-41A5-BAE7-93A23871368A}"/>
              </a:ext>
            </a:extLst>
          </p:cNvPr>
          <p:cNvSpPr txBox="1">
            <a:spLocks/>
          </p:cNvSpPr>
          <p:nvPr/>
        </p:nvSpPr>
        <p:spPr>
          <a:xfrm>
            <a:off x="25594467" y="24536400"/>
            <a:ext cx="10010793" cy="1966436"/>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spcAft>
                <a:spcPts val="0"/>
              </a:spcAft>
            </a:pPr>
            <a:r>
              <a:rPr lang="en-US" dirty="0"/>
              <a:t>Client and Advisor: Dr. Daniel Robertson</a:t>
            </a:r>
          </a:p>
          <a:p>
            <a:pPr algn="just">
              <a:spcAft>
                <a:spcPts val="0"/>
              </a:spcAft>
            </a:pPr>
            <a:r>
              <a:rPr lang="en-US" dirty="0"/>
              <a:t>Additional thanks to Conrad Mearns for LCD firmware development and Ankit Gupta for help with the project.</a:t>
            </a:r>
          </a:p>
        </p:txBody>
      </p:sp>
      <p:pic>
        <p:nvPicPr>
          <p:cNvPr id="14" name="Picture 13" descr="A person smiling for the camera&#10;&#10;Description generated with very high confidence">
            <a:extLst>
              <a:ext uri="{FF2B5EF4-FFF2-40B4-BE49-F238E27FC236}">
                <a16:creationId xmlns:a16="http://schemas.microsoft.com/office/drawing/2014/main" id="{688A931B-FA69-4308-96B2-4453CBB4547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646"/>
          <a:stretch/>
        </p:blipFill>
        <p:spPr>
          <a:xfrm>
            <a:off x="25594467" y="16648757"/>
            <a:ext cx="9994954" cy="6287033"/>
          </a:xfrm>
          <a:prstGeom prst="rect">
            <a:avLst/>
          </a:prstGeom>
        </p:spPr>
      </p:pic>
      <p:sp>
        <p:nvSpPr>
          <p:cNvPr id="27" name="Text Placeholder 1">
            <a:extLst>
              <a:ext uri="{FF2B5EF4-FFF2-40B4-BE49-F238E27FC236}">
                <a16:creationId xmlns:a16="http://schemas.microsoft.com/office/drawing/2014/main" id="{82924B48-245E-4A60-9B65-42F57E50B6AE}"/>
              </a:ext>
            </a:extLst>
          </p:cNvPr>
          <p:cNvSpPr txBox="1">
            <a:spLocks/>
          </p:cNvSpPr>
          <p:nvPr/>
        </p:nvSpPr>
        <p:spPr>
          <a:xfrm>
            <a:off x="11933901" y="23781603"/>
            <a:ext cx="8335107" cy="830997"/>
          </a:xfrm>
          <a:prstGeom prst="rect">
            <a:avLst/>
          </a:prstGeom>
        </p:spPr>
        <p:txBody>
          <a:bodyPr vert="horz" wrap="square" lIns="0" tIns="0" rIns="0" bIns="0" rtlCol="0">
            <a:spAutoFit/>
          </a:bodyPr>
          <a:lstStyle>
            <a:lvl1pPr marL="0" indent="0" algn="l" defTabSz="2438361" rtl="0" eaLnBrk="1" latinLnBrk="0" hangingPunct="1">
              <a:lnSpc>
                <a:spcPct val="100000"/>
              </a:lnSpc>
              <a:spcBef>
                <a:spcPts val="0"/>
              </a:spcBef>
              <a:spcAft>
                <a:spcPts val="2500"/>
              </a:spcAft>
              <a:buClr>
                <a:schemeClr val="accent3"/>
              </a:buClr>
              <a:buSzPct val="120000"/>
              <a:buFont typeface="Wingdings" charset="2"/>
              <a:buNone/>
              <a:defRPr sz="5400" b="1" i="0" kern="1200" cap="all" baseline="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r>
              <a:rPr lang="en-US" dirty="0"/>
              <a:t>Future Work</a:t>
            </a:r>
          </a:p>
        </p:txBody>
      </p:sp>
      <p:sp>
        <p:nvSpPr>
          <p:cNvPr id="28" name="Text Placeholder 2">
            <a:extLst>
              <a:ext uri="{FF2B5EF4-FFF2-40B4-BE49-F238E27FC236}">
                <a16:creationId xmlns:a16="http://schemas.microsoft.com/office/drawing/2014/main" id="{0840A505-DBF2-4530-8D74-41180039358E}"/>
              </a:ext>
            </a:extLst>
          </p:cNvPr>
          <p:cNvSpPr txBox="1">
            <a:spLocks/>
          </p:cNvSpPr>
          <p:nvPr/>
        </p:nvSpPr>
        <p:spPr>
          <a:xfrm>
            <a:off x="11933901" y="24551164"/>
            <a:ext cx="12758588" cy="1966436"/>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just"/>
            <a:r>
              <a:rPr lang="en-US" dirty="0"/>
              <a:t>Create application software for existing devices using the newly developed hardware and device drivers found on the </a:t>
            </a:r>
            <a:r>
              <a:rPr lang="en-US" dirty="0" err="1"/>
              <a:t>CropTop</a:t>
            </a:r>
            <a:r>
              <a:rPr lang="en-US" dirty="0"/>
              <a:t> </a:t>
            </a:r>
            <a:r>
              <a:rPr lang="en-US" dirty="0" err="1"/>
              <a:t>Github</a:t>
            </a:r>
            <a:r>
              <a:rPr lang="en-US" dirty="0"/>
              <a:t> repository: https://github.com/kcaisley/CropTop</a:t>
            </a:r>
          </a:p>
        </p:txBody>
      </p:sp>
      <p:sp>
        <p:nvSpPr>
          <p:cNvPr id="29" name="Text Placeholder 2">
            <a:extLst>
              <a:ext uri="{FF2B5EF4-FFF2-40B4-BE49-F238E27FC236}">
                <a16:creationId xmlns:a16="http://schemas.microsoft.com/office/drawing/2014/main" id="{88134193-42B8-4BA9-B2B4-4DB420728901}"/>
              </a:ext>
            </a:extLst>
          </p:cNvPr>
          <p:cNvSpPr txBox="1">
            <a:spLocks/>
          </p:cNvSpPr>
          <p:nvPr/>
        </p:nvSpPr>
        <p:spPr>
          <a:xfrm>
            <a:off x="14219555" y="22938711"/>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2: </a:t>
            </a:r>
            <a:r>
              <a:rPr lang="en-US" dirty="0" err="1"/>
              <a:t>Dat</a:t>
            </a:r>
            <a:r>
              <a:rPr lang="en-US" dirty="0"/>
              <a:t> </a:t>
            </a:r>
            <a:r>
              <a:rPr lang="en-US" dirty="0" err="1"/>
              <a:t>Rendur</a:t>
            </a:r>
            <a:endParaRPr lang="en-US" dirty="0"/>
          </a:p>
        </p:txBody>
      </p:sp>
      <p:sp>
        <p:nvSpPr>
          <p:cNvPr id="30" name="Text Placeholder 2">
            <a:extLst>
              <a:ext uri="{FF2B5EF4-FFF2-40B4-BE49-F238E27FC236}">
                <a16:creationId xmlns:a16="http://schemas.microsoft.com/office/drawing/2014/main" id="{34A836A5-28B9-4EA2-A8BD-591F9E96C27E}"/>
              </a:ext>
            </a:extLst>
          </p:cNvPr>
          <p:cNvSpPr txBox="1">
            <a:spLocks/>
          </p:cNvSpPr>
          <p:nvPr/>
        </p:nvSpPr>
        <p:spPr>
          <a:xfrm>
            <a:off x="14251178" y="12651711"/>
            <a:ext cx="8124033"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Figure 1: </a:t>
            </a:r>
            <a:r>
              <a:rPr lang="en-US" dirty="0" err="1"/>
              <a:t>Dat</a:t>
            </a:r>
            <a:r>
              <a:rPr lang="en-US" dirty="0"/>
              <a:t> PCB</a:t>
            </a:r>
          </a:p>
        </p:txBody>
      </p:sp>
      <p:sp>
        <p:nvSpPr>
          <p:cNvPr id="2" name="Rectangle 1">
            <a:extLst>
              <a:ext uri="{FF2B5EF4-FFF2-40B4-BE49-F238E27FC236}">
                <a16:creationId xmlns:a16="http://schemas.microsoft.com/office/drawing/2014/main" id="{959DB4B2-0B20-4DD6-B07C-6AE57F0DD64C}"/>
              </a:ext>
            </a:extLst>
          </p:cNvPr>
          <p:cNvSpPr/>
          <p:nvPr/>
        </p:nvSpPr>
        <p:spPr>
          <a:xfrm>
            <a:off x="896520" y="26441400"/>
            <a:ext cx="10069175" cy="3048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D09FB83-AF25-43E6-B3D0-44A3959E6441}"/>
              </a:ext>
            </a:extLst>
          </p:cNvPr>
          <p:cNvSpPr/>
          <p:nvPr/>
        </p:nvSpPr>
        <p:spPr>
          <a:xfrm>
            <a:off x="762000" y="12725400"/>
            <a:ext cx="10439400" cy="271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2">
            <a:extLst>
              <a:ext uri="{FF2B5EF4-FFF2-40B4-BE49-F238E27FC236}">
                <a16:creationId xmlns:a16="http://schemas.microsoft.com/office/drawing/2014/main" id="{5EB616FE-FC8A-49F9-8470-AF834B5C5738}"/>
              </a:ext>
            </a:extLst>
          </p:cNvPr>
          <p:cNvSpPr txBox="1">
            <a:spLocks/>
          </p:cNvSpPr>
          <p:nvPr/>
        </p:nvSpPr>
        <p:spPr>
          <a:xfrm>
            <a:off x="26015921" y="22970274"/>
            <a:ext cx="9240064" cy="607089"/>
          </a:xfrm>
          <a:prstGeom prst="rect">
            <a:avLst/>
          </a:prstGeom>
        </p:spPr>
        <p:txBody>
          <a:bodyPr vert="horz" wrap="square" lIns="0" tIns="0" rIns="0" bIns="0" rtlCol="0">
            <a:spAutoFit/>
          </a:bodyPr>
          <a:lstStyle>
            <a:lvl1pPr marL="0" marR="0" indent="0" algn="l" defTabSz="2438361" rtl="0" eaLnBrk="1" fontAlgn="auto" latinLnBrk="0" hangingPunct="1">
              <a:lnSpc>
                <a:spcPts val="5300"/>
              </a:lnSpc>
              <a:spcBef>
                <a:spcPts val="0"/>
              </a:spcBef>
              <a:spcAft>
                <a:spcPts val="2500"/>
              </a:spcAft>
              <a:buClrTx/>
              <a:buSzTx/>
              <a:buFont typeface="Arial" panose="020B0604020202020204" pitchFamily="34" charset="0"/>
              <a:buNone/>
              <a:tabLst/>
              <a:defRPr lang="en-US" sz="3300" b="0" i="0" kern="1200" baseline="0" smtClean="0">
                <a:solidFill>
                  <a:schemeClr val="tx1"/>
                </a:solidFill>
                <a:effectLst/>
                <a:latin typeface="Franklin Gothic Book" panose="020B0503020102020204" pitchFamily="34" charset="0"/>
                <a:ea typeface="Franklin Gothic Book" panose="020B0503020102020204" pitchFamily="34" charset="0"/>
                <a:cs typeface="Franklin Gothic Book" panose="020B0503020102020204" pitchFamily="34" charset="0"/>
              </a:defRPr>
            </a:lvl1pPr>
            <a:lvl2pPr marL="91436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2pPr>
            <a:lvl3pPr marL="1462978"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3pPr>
            <a:lvl4pPr marL="2103032"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4pPr>
            <a:lvl5pPr marL="2651650" indent="-571477" algn="l" defTabSz="2438361" rtl="0" eaLnBrk="1" latinLnBrk="0" hangingPunct="1">
              <a:lnSpc>
                <a:spcPts val="5300"/>
              </a:lnSpc>
              <a:spcBef>
                <a:spcPts val="0"/>
              </a:spcBef>
              <a:spcAft>
                <a:spcPts val="2500"/>
              </a:spcAft>
              <a:buClr>
                <a:schemeClr val="accent3"/>
              </a:buClr>
              <a:buSzPct val="120000"/>
              <a:buFont typeface="Wingdings" charset="2"/>
              <a:buChar char="§"/>
              <a:defRPr sz="3300" b="0" i="0" kern="1200">
                <a:solidFill>
                  <a:schemeClr val="tx1"/>
                </a:solidFill>
                <a:latin typeface="Franklin Gothic Book" panose="020B0503020102020204" pitchFamily="34" charset="0"/>
                <a:ea typeface="Franklin Gothic Book" panose="020B0503020102020204" pitchFamily="34" charset="0"/>
                <a:cs typeface="Franklin Gothic Book" panose="020B0503020102020204" pitchFamily="34" charset="0"/>
              </a:defRPr>
            </a:lvl5pPr>
            <a:lvl6pPr marL="6705487"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466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3849"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028" indent="-609589" algn="l" defTabSz="2438361"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algn="ctr"/>
            <a:r>
              <a:rPr lang="en-US" dirty="0"/>
              <a:t>Left to Right: Ryan Donahue and Kennedy </a:t>
            </a:r>
            <a:r>
              <a:rPr lang="en-US" dirty="0" err="1"/>
              <a:t>Caisley</a:t>
            </a:r>
            <a:endParaRPr lang="en-US" dirty="0"/>
          </a:p>
        </p:txBody>
      </p:sp>
    </p:spTree>
    <p:extLst>
      <p:ext uri="{BB962C8B-B14F-4D97-AF65-F5344CB8AC3E}">
        <p14:creationId xmlns:p14="http://schemas.microsoft.com/office/powerpoint/2010/main" val="379729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DF7F2607-933B-44D0-A76B-D67473B7D527}"/>
    </a:ext>
  </a:extLst>
</a:theme>
</file>

<file path=ppt/theme/theme2.xml><?xml version="1.0" encoding="utf-8"?>
<a:theme xmlns:a="http://schemas.openxmlformats.org/drawingml/2006/main" name="2_Text Slides">
  <a:themeElements>
    <a:clrScheme name="Custom 1">
      <a:dk1>
        <a:srgbClr val="000000"/>
      </a:dk1>
      <a:lt1>
        <a:srgbClr val="FFFFFF"/>
      </a:lt1>
      <a:dk2>
        <a:srgbClr val="242529"/>
      </a:dk2>
      <a:lt2>
        <a:srgbClr val="FAFBFF"/>
      </a:lt2>
      <a:accent1>
        <a:srgbClr val="000000"/>
      </a:accent1>
      <a:accent2>
        <a:srgbClr val="808080"/>
      </a:accent2>
      <a:accent3>
        <a:srgbClr val="F1B300"/>
      </a:accent3>
      <a:accent4>
        <a:srgbClr val="F1B300"/>
      </a:accent4>
      <a:accent5>
        <a:srgbClr val="808080"/>
      </a:accent5>
      <a:accent6>
        <a:srgbClr val="000000"/>
      </a:accent6>
      <a:hlink>
        <a:srgbClr val="F1B300"/>
      </a:hlink>
      <a:folHlink>
        <a:srgbClr val="F1B3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6815062B-017A-4AEB-80A7-165F9A40804E}" vid="{674455C7-D27B-4FE9-9BCA-EEBE88441A95}"/>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2019_EXPO_Poster_Template_-_White_-_30x40</Template>
  <TotalTime>1345</TotalTime>
  <Words>420</Words>
  <Application>Microsoft Office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Archivo Regular</vt:lpstr>
      <vt:lpstr>Arial</vt:lpstr>
      <vt:lpstr>Calibri</vt:lpstr>
      <vt:lpstr>Franklin Gothic Book</vt:lpstr>
      <vt:lpstr>Franklin Gothic Demi</vt:lpstr>
      <vt:lpstr>Times New Roman</vt:lpstr>
      <vt:lpstr>Wingdings</vt:lpstr>
      <vt:lpstr>1_Text Slides</vt:lpstr>
      <vt:lpstr>2_Text Slides</vt:lpstr>
      <vt:lpstr>cereal grain Data Acquisition device Designed by Ryan Donahue &amp; Kennedy Caisley</vt:lpstr>
    </vt:vector>
  </TitlesOfParts>
  <Company>University of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for manufacturabiliyty and reliability</dc:title>
  <dc:creator>Caisley, Kennedy (cais2060@vandals.uidaho.edu)</dc:creator>
  <cp:lastModifiedBy>Ryan Donahue</cp:lastModifiedBy>
  <cp:revision>101</cp:revision>
  <dcterms:created xsi:type="dcterms:W3CDTF">2019-04-17T04:13:07Z</dcterms:created>
  <dcterms:modified xsi:type="dcterms:W3CDTF">2019-04-25T21:50:53Z</dcterms:modified>
</cp:coreProperties>
</file>