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9" r:id="rId1"/>
    <p:sldMasterId id="2147484321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36576000" cy="27432000"/>
  <p:notesSz cx="6858000" cy="9144000"/>
  <p:defaultTextStyle>
    <a:defPPr>
      <a:defRPr lang="ru-RU"/>
    </a:defPPr>
    <a:lvl1pPr marL="0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1pPr>
    <a:lvl2pPr marL="2047006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2pPr>
    <a:lvl3pPr marL="4094009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3pPr>
    <a:lvl4pPr marL="6141015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4pPr>
    <a:lvl5pPr marL="8188019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5pPr>
    <a:lvl6pPr marL="10235020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6pPr>
    <a:lvl7pPr marL="12282024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7pPr>
    <a:lvl8pPr marL="14329030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8pPr>
    <a:lvl9pPr marL="16376036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934344E-928D-9747-A758-2D473ED4398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71A"/>
    <a:srgbClr val="E1E1E1"/>
    <a:srgbClr val="FFFFFF"/>
    <a:srgbClr val="649FFF"/>
    <a:srgbClr val="F2F2F2"/>
    <a:srgbClr val="FAFAFA"/>
    <a:srgbClr val="242529"/>
    <a:srgbClr val="D1D9E1"/>
    <a:srgbClr val="99CC00"/>
    <a:srgbClr val="EAC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>
        <p:scale>
          <a:sx n="25" d="100"/>
          <a:sy n="25" d="100"/>
        </p:scale>
        <p:origin x="1896" y="438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3008"/>
    </p:cViewPr>
  </p:sorterViewPr>
  <p:notesViewPr>
    <p:cSldViewPr>
      <p:cViewPr varScale="1">
        <p:scale>
          <a:sx n="101" d="100"/>
          <a:sy n="101" d="100"/>
        </p:scale>
        <p:origin x="353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>
                <a:latin typeface="Archivo Regular" charset="0"/>
              </a:rPr>
              <a:t>25.04.2019</a:t>
            </a:fld>
            <a:endParaRPr lang="ru-RU" dirty="0">
              <a:latin typeface="Archivo Regular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chivo Regular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>
                <a:latin typeface="Archivo Regular" charset="0"/>
              </a:rPr>
              <a:t>‹#›</a:t>
            </a:fld>
            <a:endParaRPr lang="ru-RU" dirty="0">
              <a:latin typeface="Archivo Regular" charset="0"/>
            </a:endParaRPr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chiv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chivo Regular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chivo Regular" charset="0"/>
              </a:defRPr>
            </a:lvl1pPr>
          </a:lstStyle>
          <a:p>
            <a:fld id="{E7E03F2D-4C40-8A47-B131-FA84CE0A3C0A}" type="datetimeFigureOut">
              <a:rPr lang="ru-RU" smtClean="0"/>
              <a:pPr/>
              <a:t>25.04.2019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chivo Regular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chivo Regular" charset="0"/>
              </a:defRPr>
            </a:lvl1pPr>
          </a:lstStyle>
          <a:p>
            <a:fld id="{013FC40D-6FB9-1648-B027-EAD4E7DC4F2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1pPr>
    <a:lvl2pPr marL="2047006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2pPr>
    <a:lvl3pPr marL="4094009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3pPr>
    <a:lvl4pPr marL="6141015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4pPr>
    <a:lvl5pPr marL="8188019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5pPr>
    <a:lvl6pPr marL="10235020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6pPr>
    <a:lvl7pPr marL="12282024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7pPr>
    <a:lvl8pPr marL="14329030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8pPr>
    <a:lvl9pPr marL="16376036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5562600"/>
            <a:ext cx="23329968" cy="83099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cap="all" baseline="0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7442" y="7046970"/>
            <a:ext cx="8335108" cy="7924800"/>
          </a:xfrm>
        </p:spPr>
        <p:txBody>
          <a:bodyPr/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baseline="0" smtClean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add text. </a:t>
            </a:r>
            <a:r>
              <a:rPr lang="en-US" dirty="0" err="1"/>
              <a:t>Laborror</a:t>
            </a:r>
            <a:r>
              <a:rPr lang="en-US" dirty="0"/>
              <a:t> </a:t>
            </a:r>
            <a:r>
              <a:rPr lang="en-US" dirty="0" err="1"/>
              <a:t>eculparum</a:t>
            </a:r>
            <a:r>
              <a:rPr lang="en-US" dirty="0"/>
              <a:t> del in pro </a:t>
            </a:r>
            <a:r>
              <a:rPr lang="en-US" dirty="0" err="1"/>
              <a:t>esed</a:t>
            </a:r>
            <a:r>
              <a:rPr lang="en-US" dirty="0"/>
              <a:t> </a:t>
            </a:r>
            <a:r>
              <a:rPr lang="en-US" dirty="0" err="1"/>
              <a:t>entio</a:t>
            </a:r>
            <a:r>
              <a:rPr lang="en-US" dirty="0"/>
              <a:t>. Name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que </a:t>
            </a:r>
            <a:r>
              <a:rPr lang="en-US" dirty="0" err="1"/>
              <a:t>rehendaepre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 </a:t>
            </a:r>
            <a:r>
              <a:rPr lang="en-US" dirty="0" err="1"/>
              <a:t>dionem</a:t>
            </a:r>
            <a:r>
              <a:rPr lang="en-US" dirty="0"/>
              <a:t> </a:t>
            </a:r>
            <a:r>
              <a:rPr lang="en-US" dirty="0" err="1"/>
              <a:t>quatecta</a:t>
            </a:r>
            <a:r>
              <a:rPr lang="en-US" dirty="0"/>
              <a:t> qui </a:t>
            </a:r>
            <a:r>
              <a:rPr lang="en-US" dirty="0" err="1"/>
              <a:t>bea</a:t>
            </a:r>
            <a:r>
              <a:rPr lang="en-US" dirty="0"/>
              <a:t> </a:t>
            </a:r>
            <a:r>
              <a:rPr lang="en-US" dirty="0" err="1"/>
              <a:t>voloriassus</a:t>
            </a:r>
            <a:r>
              <a:rPr lang="en-US" dirty="0"/>
              <a:t> </a:t>
            </a:r>
            <a:r>
              <a:rPr lang="en-US" dirty="0" err="1"/>
              <a:t>ilibusa</a:t>
            </a:r>
            <a:r>
              <a:rPr lang="en-US" dirty="0"/>
              <a:t> </a:t>
            </a:r>
            <a:r>
              <a:rPr lang="en-US" dirty="0" err="1"/>
              <a:t>velenecto</a:t>
            </a:r>
            <a:r>
              <a:rPr lang="en-US" dirty="0"/>
              <a:t> </a:t>
            </a:r>
            <a:r>
              <a:rPr lang="en-US" dirty="0" err="1"/>
              <a:t>imus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hariaestiis</a:t>
            </a:r>
            <a:r>
              <a:rPr lang="en-US" dirty="0"/>
              <a:t> </a:t>
            </a:r>
            <a:r>
              <a:rPr lang="en-US" dirty="0" err="1"/>
              <a:t>eosapidunt</a:t>
            </a:r>
            <a:r>
              <a:rPr lang="en-US" dirty="0"/>
              <a:t> quam </a:t>
            </a:r>
            <a:r>
              <a:rPr lang="en-US" dirty="0" err="1"/>
              <a:t>suntiusdae</a:t>
            </a:r>
            <a:r>
              <a:rPr lang="en-US" dirty="0"/>
              <a:t> </a:t>
            </a:r>
            <a:r>
              <a:rPr lang="en-US" dirty="0" err="1"/>
              <a:t>nihicidem</a:t>
            </a:r>
            <a:r>
              <a:rPr lang="en-US" dirty="0"/>
              <a:t> rem. </a:t>
            </a:r>
            <a:r>
              <a:rPr lang="en-US" dirty="0" err="1"/>
              <a:t>Ut</a:t>
            </a:r>
            <a:r>
              <a:rPr lang="en-US" dirty="0"/>
              <a:t> lam, </a:t>
            </a:r>
            <a:r>
              <a:rPr lang="en-US" dirty="0" err="1"/>
              <a:t>odi</a:t>
            </a:r>
            <a:r>
              <a:rPr lang="en-US" dirty="0"/>
              <a:t> id </a:t>
            </a:r>
            <a:r>
              <a:rPr lang="en-US" dirty="0" err="1"/>
              <a:t>ea</a:t>
            </a:r>
            <a:r>
              <a:rPr lang="en-US" dirty="0"/>
              <a:t> sit et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lique</a:t>
            </a:r>
            <a:r>
              <a:rPr lang="en-US" dirty="0"/>
              <a:t> quid </a:t>
            </a:r>
            <a:r>
              <a:rPr lang="en-US" dirty="0" err="1"/>
              <a:t>modiae</a:t>
            </a:r>
            <a:r>
              <a:rPr lang="en-US" dirty="0"/>
              <a:t> </a:t>
            </a:r>
            <a:r>
              <a:rPr lang="en-US" dirty="0" err="1"/>
              <a:t>endi</a:t>
            </a:r>
            <a:r>
              <a:rPr lang="en-US" dirty="0"/>
              <a:t> </a:t>
            </a:r>
            <a:r>
              <a:rPr lang="en-US" dirty="0" err="1"/>
              <a:t>vitem</a:t>
            </a:r>
            <a:r>
              <a:rPr lang="en-US" dirty="0"/>
              <a:t> </a:t>
            </a:r>
            <a:r>
              <a:rPr lang="en-US" dirty="0" err="1"/>
              <a:t>volorit</a:t>
            </a:r>
            <a:r>
              <a:rPr lang="en-US" dirty="0"/>
              <a:t> </a:t>
            </a:r>
            <a:r>
              <a:rPr lang="en-US" dirty="0" err="1"/>
              <a:t>iorem</a:t>
            </a:r>
            <a:r>
              <a:rPr lang="en-US" dirty="0"/>
              <a:t>. Bea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eatis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accus</a:t>
            </a:r>
            <a:r>
              <a:rPr lang="en-US" dirty="0"/>
              <a:t>, ne </a:t>
            </a:r>
            <a:r>
              <a:rPr lang="en-US" dirty="0" err="1"/>
              <a:t>molenda</a:t>
            </a:r>
            <a:r>
              <a:rPr lang="en-US" dirty="0"/>
              <a:t> </a:t>
            </a:r>
            <a:r>
              <a:rPr lang="en-US" dirty="0" err="1"/>
              <a:t>invelit</a:t>
            </a:r>
            <a:r>
              <a:rPr lang="en-US" dirty="0"/>
              <a:t> </a:t>
            </a:r>
            <a:r>
              <a:rPr lang="en-US" dirty="0" err="1"/>
              <a:t>iurepudae</a:t>
            </a:r>
            <a:r>
              <a:rPr lang="en-US" dirty="0"/>
              <a:t> </a:t>
            </a:r>
            <a:r>
              <a:rPr lang="en-US" dirty="0" err="1"/>
              <a:t>maximin</a:t>
            </a:r>
            <a:r>
              <a:rPr lang="en-US" dirty="0"/>
              <a:t> </a:t>
            </a:r>
            <a:r>
              <a:rPr lang="en-US" dirty="0" err="1"/>
              <a:t>imagnate</a:t>
            </a:r>
            <a:r>
              <a:rPr lang="en-US" dirty="0"/>
              <a:t> </a:t>
            </a:r>
            <a:r>
              <a:rPr lang="en-US" dirty="0" err="1"/>
              <a:t>officima</a:t>
            </a:r>
            <a:r>
              <a:rPr lang="en-US" dirty="0"/>
              <a:t> </a:t>
            </a:r>
            <a:r>
              <a:rPr lang="en-US" dirty="0" err="1"/>
              <a:t>corruptas</a:t>
            </a:r>
            <a:r>
              <a:rPr lang="en-US" dirty="0"/>
              <a:t> </a:t>
            </a:r>
            <a:r>
              <a:rPr lang="en-US" dirty="0" err="1"/>
              <a:t>simoditam</a:t>
            </a:r>
            <a:r>
              <a:rPr lang="en-US" dirty="0"/>
              <a:t> </a:t>
            </a:r>
            <a:r>
              <a:rPr lang="en-US" dirty="0" err="1"/>
              <a:t>repersp</a:t>
            </a:r>
            <a:r>
              <a:rPr lang="en-US" dirty="0"/>
              <a:t> </a:t>
            </a:r>
            <a:r>
              <a:rPr lang="en-US" dirty="0" err="1"/>
              <a:t>erumenimi</a:t>
            </a:r>
            <a:r>
              <a:rPr lang="en-US" dirty="0"/>
              <a:t>, </a:t>
            </a:r>
            <a:r>
              <a:rPr lang="en-US" dirty="0" err="1"/>
              <a:t>sitate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. </a:t>
            </a:r>
            <a:r>
              <a:rPr lang="en-US" dirty="0" err="1"/>
              <a:t>Incias</a:t>
            </a:r>
            <a:r>
              <a:rPr lang="en-US" dirty="0"/>
              <a:t> et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ecestet</a:t>
            </a:r>
            <a:r>
              <a:rPr lang="en-US" dirty="0"/>
              <a:t>,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am </a:t>
            </a:r>
            <a:r>
              <a:rPr lang="en-US" dirty="0" err="1"/>
              <a:t>ipic</a:t>
            </a:r>
            <a:r>
              <a:rPr lang="en-US" dirty="0"/>
              <a:t> tempore </a:t>
            </a:r>
            <a:r>
              <a:rPr lang="en-US" dirty="0" err="1"/>
              <a:t>explandam</a:t>
            </a:r>
            <a:r>
              <a:rPr lang="en-US" dirty="0"/>
              <a:t>.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17442" y="15625143"/>
            <a:ext cx="10399432" cy="679673"/>
          </a:xfrm>
        </p:spPr>
        <p:txBody>
          <a:bodyPr/>
          <a:lstStyle>
            <a:lvl1pPr marL="457182" indent="-457182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90 PT FONT RECCOMENDED</a:t>
            </a:r>
          </a:p>
        </p:txBody>
      </p:sp>
    </p:spTree>
    <p:extLst>
      <p:ext uri="{BB962C8B-B14F-4D97-AF65-F5344CB8AC3E}">
        <p14:creationId xmlns:p14="http://schemas.microsoft.com/office/powerpoint/2010/main" val="10463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5562600"/>
            <a:ext cx="23329968" cy="83099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cap="all" baseline="0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7442" y="7046970"/>
            <a:ext cx="8335108" cy="7924800"/>
          </a:xfrm>
        </p:spPr>
        <p:txBody>
          <a:bodyPr/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baseline="0" smtClean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add text. </a:t>
            </a:r>
            <a:r>
              <a:rPr lang="en-US" dirty="0" err="1"/>
              <a:t>Laborror</a:t>
            </a:r>
            <a:r>
              <a:rPr lang="en-US" dirty="0"/>
              <a:t> </a:t>
            </a:r>
            <a:r>
              <a:rPr lang="en-US" dirty="0" err="1"/>
              <a:t>eculparum</a:t>
            </a:r>
            <a:r>
              <a:rPr lang="en-US" dirty="0"/>
              <a:t> del in pro </a:t>
            </a:r>
            <a:r>
              <a:rPr lang="en-US" dirty="0" err="1"/>
              <a:t>esed</a:t>
            </a:r>
            <a:r>
              <a:rPr lang="en-US" dirty="0"/>
              <a:t> </a:t>
            </a:r>
            <a:r>
              <a:rPr lang="en-US" dirty="0" err="1"/>
              <a:t>entio</a:t>
            </a:r>
            <a:r>
              <a:rPr lang="en-US" dirty="0"/>
              <a:t>. Name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que </a:t>
            </a:r>
            <a:r>
              <a:rPr lang="en-US" dirty="0" err="1"/>
              <a:t>rehendaepre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 </a:t>
            </a:r>
            <a:r>
              <a:rPr lang="en-US" dirty="0" err="1"/>
              <a:t>dionem</a:t>
            </a:r>
            <a:r>
              <a:rPr lang="en-US" dirty="0"/>
              <a:t> </a:t>
            </a:r>
            <a:r>
              <a:rPr lang="en-US" dirty="0" err="1"/>
              <a:t>quatecta</a:t>
            </a:r>
            <a:r>
              <a:rPr lang="en-US" dirty="0"/>
              <a:t> qui </a:t>
            </a:r>
            <a:r>
              <a:rPr lang="en-US" dirty="0" err="1"/>
              <a:t>bea</a:t>
            </a:r>
            <a:r>
              <a:rPr lang="en-US" dirty="0"/>
              <a:t> </a:t>
            </a:r>
            <a:r>
              <a:rPr lang="en-US" dirty="0" err="1"/>
              <a:t>voloriassus</a:t>
            </a:r>
            <a:r>
              <a:rPr lang="en-US" dirty="0"/>
              <a:t> </a:t>
            </a:r>
            <a:r>
              <a:rPr lang="en-US" dirty="0" err="1"/>
              <a:t>ilibusa</a:t>
            </a:r>
            <a:r>
              <a:rPr lang="en-US" dirty="0"/>
              <a:t> </a:t>
            </a:r>
            <a:r>
              <a:rPr lang="en-US" dirty="0" err="1"/>
              <a:t>velenecto</a:t>
            </a:r>
            <a:r>
              <a:rPr lang="en-US" dirty="0"/>
              <a:t> </a:t>
            </a:r>
            <a:r>
              <a:rPr lang="en-US" dirty="0" err="1"/>
              <a:t>imus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hariaestiis</a:t>
            </a:r>
            <a:r>
              <a:rPr lang="en-US" dirty="0"/>
              <a:t> </a:t>
            </a:r>
            <a:r>
              <a:rPr lang="en-US" dirty="0" err="1"/>
              <a:t>eosapidunt</a:t>
            </a:r>
            <a:r>
              <a:rPr lang="en-US" dirty="0"/>
              <a:t> quam </a:t>
            </a:r>
            <a:r>
              <a:rPr lang="en-US" dirty="0" err="1"/>
              <a:t>suntiusdae</a:t>
            </a:r>
            <a:r>
              <a:rPr lang="en-US" dirty="0"/>
              <a:t> </a:t>
            </a:r>
            <a:r>
              <a:rPr lang="en-US" dirty="0" err="1"/>
              <a:t>nihicidem</a:t>
            </a:r>
            <a:r>
              <a:rPr lang="en-US" dirty="0"/>
              <a:t> rem. </a:t>
            </a:r>
            <a:r>
              <a:rPr lang="en-US" dirty="0" err="1"/>
              <a:t>Ut</a:t>
            </a:r>
            <a:r>
              <a:rPr lang="en-US" dirty="0"/>
              <a:t> lam, </a:t>
            </a:r>
            <a:r>
              <a:rPr lang="en-US" dirty="0" err="1"/>
              <a:t>odi</a:t>
            </a:r>
            <a:r>
              <a:rPr lang="en-US" dirty="0"/>
              <a:t> id </a:t>
            </a:r>
            <a:r>
              <a:rPr lang="en-US" dirty="0" err="1"/>
              <a:t>ea</a:t>
            </a:r>
            <a:r>
              <a:rPr lang="en-US" dirty="0"/>
              <a:t> sit et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lique</a:t>
            </a:r>
            <a:r>
              <a:rPr lang="en-US" dirty="0"/>
              <a:t> quid </a:t>
            </a:r>
            <a:r>
              <a:rPr lang="en-US" dirty="0" err="1"/>
              <a:t>modiae</a:t>
            </a:r>
            <a:r>
              <a:rPr lang="en-US" dirty="0"/>
              <a:t> </a:t>
            </a:r>
            <a:r>
              <a:rPr lang="en-US" dirty="0" err="1"/>
              <a:t>endi</a:t>
            </a:r>
            <a:r>
              <a:rPr lang="en-US" dirty="0"/>
              <a:t> </a:t>
            </a:r>
            <a:r>
              <a:rPr lang="en-US" dirty="0" err="1"/>
              <a:t>vitem</a:t>
            </a:r>
            <a:r>
              <a:rPr lang="en-US" dirty="0"/>
              <a:t> </a:t>
            </a:r>
            <a:r>
              <a:rPr lang="en-US" dirty="0" err="1"/>
              <a:t>volorit</a:t>
            </a:r>
            <a:r>
              <a:rPr lang="en-US" dirty="0"/>
              <a:t> </a:t>
            </a:r>
            <a:r>
              <a:rPr lang="en-US" dirty="0" err="1"/>
              <a:t>iorem</a:t>
            </a:r>
            <a:r>
              <a:rPr lang="en-US" dirty="0"/>
              <a:t>. Bea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eatis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accus</a:t>
            </a:r>
            <a:r>
              <a:rPr lang="en-US" dirty="0"/>
              <a:t>, ne </a:t>
            </a:r>
            <a:r>
              <a:rPr lang="en-US" dirty="0" err="1"/>
              <a:t>molenda</a:t>
            </a:r>
            <a:r>
              <a:rPr lang="en-US" dirty="0"/>
              <a:t> </a:t>
            </a:r>
            <a:r>
              <a:rPr lang="en-US" dirty="0" err="1"/>
              <a:t>invelit</a:t>
            </a:r>
            <a:r>
              <a:rPr lang="en-US" dirty="0"/>
              <a:t> </a:t>
            </a:r>
            <a:r>
              <a:rPr lang="en-US" dirty="0" err="1"/>
              <a:t>iurepudae</a:t>
            </a:r>
            <a:r>
              <a:rPr lang="en-US" dirty="0"/>
              <a:t> </a:t>
            </a:r>
            <a:r>
              <a:rPr lang="en-US" dirty="0" err="1"/>
              <a:t>maximin</a:t>
            </a:r>
            <a:r>
              <a:rPr lang="en-US" dirty="0"/>
              <a:t> </a:t>
            </a:r>
            <a:r>
              <a:rPr lang="en-US" dirty="0" err="1"/>
              <a:t>imagnate</a:t>
            </a:r>
            <a:r>
              <a:rPr lang="en-US" dirty="0"/>
              <a:t> </a:t>
            </a:r>
            <a:r>
              <a:rPr lang="en-US" dirty="0" err="1"/>
              <a:t>officima</a:t>
            </a:r>
            <a:r>
              <a:rPr lang="en-US" dirty="0"/>
              <a:t> </a:t>
            </a:r>
            <a:r>
              <a:rPr lang="en-US" dirty="0" err="1"/>
              <a:t>corruptas</a:t>
            </a:r>
            <a:r>
              <a:rPr lang="en-US" dirty="0"/>
              <a:t> </a:t>
            </a:r>
            <a:r>
              <a:rPr lang="en-US" dirty="0" err="1"/>
              <a:t>simoditam</a:t>
            </a:r>
            <a:r>
              <a:rPr lang="en-US" dirty="0"/>
              <a:t> </a:t>
            </a:r>
            <a:r>
              <a:rPr lang="en-US" dirty="0" err="1"/>
              <a:t>repersp</a:t>
            </a:r>
            <a:r>
              <a:rPr lang="en-US" dirty="0"/>
              <a:t> </a:t>
            </a:r>
            <a:r>
              <a:rPr lang="en-US" dirty="0" err="1"/>
              <a:t>erumenimi</a:t>
            </a:r>
            <a:r>
              <a:rPr lang="en-US" dirty="0"/>
              <a:t>, </a:t>
            </a:r>
            <a:r>
              <a:rPr lang="en-US" dirty="0" err="1"/>
              <a:t>sitate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. </a:t>
            </a:r>
            <a:r>
              <a:rPr lang="en-US" dirty="0" err="1"/>
              <a:t>Incias</a:t>
            </a:r>
            <a:r>
              <a:rPr lang="en-US" dirty="0"/>
              <a:t> et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ecestet</a:t>
            </a:r>
            <a:r>
              <a:rPr lang="en-US" dirty="0"/>
              <a:t>,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am </a:t>
            </a:r>
            <a:r>
              <a:rPr lang="en-US" dirty="0" err="1"/>
              <a:t>ipic</a:t>
            </a:r>
            <a:r>
              <a:rPr lang="en-US" dirty="0"/>
              <a:t> tempore </a:t>
            </a:r>
            <a:r>
              <a:rPr lang="en-US" dirty="0" err="1"/>
              <a:t>explandam</a:t>
            </a:r>
            <a:r>
              <a:rPr lang="en-US" dirty="0"/>
              <a:t>.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17442" y="15625143"/>
            <a:ext cx="10399432" cy="679673"/>
          </a:xfrm>
        </p:spPr>
        <p:txBody>
          <a:bodyPr/>
          <a:lstStyle>
            <a:lvl1pPr marL="457182" indent="-457182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90 PT </a:t>
            </a:r>
            <a:r>
              <a:rPr lang="en-US"/>
              <a:t>FONT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76600" y="11984297"/>
            <a:ext cx="31547128" cy="46807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85800"/>
            <a:ext cx="7221196" cy="2362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200" y="0"/>
            <a:ext cx="1422782" cy="2904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0" y="25628055"/>
            <a:ext cx="4953000" cy="1346744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940146" y="304799"/>
            <a:ext cx="24545303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8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defTabSz="2438361" rtl="0" eaLnBrk="1" latinLnBrk="0" hangingPunct="1">
        <a:lnSpc>
          <a:spcPts val="9500"/>
        </a:lnSpc>
        <a:spcBef>
          <a:spcPct val="0"/>
        </a:spcBef>
        <a:buNone/>
        <a:defRPr sz="9000" b="1" i="0" kern="1200" cap="all" baseline="0">
          <a:solidFill>
            <a:schemeClr val="bg1"/>
          </a:solidFill>
          <a:latin typeface="Franklin Gothic Demi" panose="020B0603020102020204" pitchFamily="34" charset="0"/>
          <a:ea typeface="Franklin Gothic Demi" panose="020B0603020102020204" pitchFamily="34" charset="0"/>
          <a:cs typeface="Franklin Gothic Demi" panose="020B0603020102020204" pitchFamily="34" charset="0"/>
        </a:defRPr>
      </a:lvl1pPr>
    </p:titleStyle>
    <p:bodyStyle>
      <a:lvl1pPr marL="457182" indent="-457182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1pPr>
      <a:lvl2pPr marL="91436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2pPr>
      <a:lvl3pPr marL="1462978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marL="210303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marL="2651650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5pPr>
      <a:lvl6pPr marL="6705487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66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4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028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8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1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72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9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7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25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4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76600" y="11984297"/>
            <a:ext cx="31547128" cy="46807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85800"/>
            <a:ext cx="7221195" cy="2362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200" y="0"/>
            <a:ext cx="1422782" cy="2904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1" y="25628055"/>
            <a:ext cx="4952997" cy="1346744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940146" y="304799"/>
            <a:ext cx="24545303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00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defTabSz="2438361" rtl="0" eaLnBrk="1" latinLnBrk="0" hangingPunct="1">
        <a:lnSpc>
          <a:spcPts val="9500"/>
        </a:lnSpc>
        <a:spcBef>
          <a:spcPct val="0"/>
        </a:spcBef>
        <a:buNone/>
        <a:defRPr sz="9000" b="1" i="0" kern="1200" cap="all" baseline="0">
          <a:solidFill>
            <a:schemeClr val="tx1"/>
          </a:solidFill>
          <a:latin typeface="Franklin Gothic Demi" panose="020B0603020102020204" pitchFamily="34" charset="0"/>
          <a:ea typeface="Franklin Gothic Demi" panose="020B0603020102020204" pitchFamily="34" charset="0"/>
          <a:cs typeface="Franklin Gothic Demi" panose="020B0603020102020204" pitchFamily="34" charset="0"/>
        </a:defRPr>
      </a:lvl1pPr>
    </p:titleStyle>
    <p:bodyStyle>
      <a:lvl1pPr marL="457182" indent="-457182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1pPr>
      <a:lvl2pPr marL="91436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2pPr>
      <a:lvl3pPr marL="1462978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marL="210303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marL="2651650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5pPr>
      <a:lvl6pPr marL="6705487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66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4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028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8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1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72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9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7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25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4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DF96A-6754-47B0-8751-6315625B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497" y="304799"/>
            <a:ext cx="23935703" cy="3124200"/>
          </a:xfrm>
        </p:spPr>
        <p:txBody>
          <a:bodyPr>
            <a:normAutofit/>
          </a:bodyPr>
          <a:lstStyle/>
          <a:p>
            <a:pPr>
              <a:lnSpc>
                <a:spcPts val="8500"/>
              </a:lnSpc>
            </a:pPr>
            <a:r>
              <a:rPr lang="en-US" sz="9600" dirty="0"/>
              <a:t>cereal grain Data Acquisition device</a:t>
            </a:r>
            <a:br>
              <a:rPr lang="en-US" dirty="0"/>
            </a:br>
            <a:r>
              <a:rPr lang="en-US" sz="4800" b="0" dirty="0"/>
              <a:t>Designed by Ryan Donahue &amp; Kennedy </a:t>
            </a:r>
            <a:r>
              <a:rPr lang="en-US" sz="4800" b="0" dirty="0" err="1"/>
              <a:t>Caisley</a:t>
            </a:r>
            <a:endParaRPr lang="en-US" sz="4800" b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0F71AC-26D2-4499-A779-B91A24E642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1769" r="28333" b="26356"/>
          <a:stretch/>
        </p:blipFill>
        <p:spPr>
          <a:xfrm>
            <a:off x="34220769" y="0"/>
            <a:ext cx="1623599" cy="35935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631B18-ADC6-4F3A-B2D9-DF39AD8F8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4341208"/>
            <a:ext cx="18654899" cy="120708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68D5E5-1780-4C61-841E-DF3AD3A54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014" y="3124200"/>
            <a:ext cx="18654899" cy="120708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EC094D1-9C71-4E0B-A198-46C8318ABF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9" y="3428999"/>
            <a:ext cx="18654899" cy="120708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05AEE56-A398-4CFD-8BBB-B02B9DD9E1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469" y="13716000"/>
            <a:ext cx="18654899" cy="120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ext Slides">
  <a:themeElements>
    <a:clrScheme name="Custom 1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000000"/>
      </a:accent1>
      <a:accent2>
        <a:srgbClr val="808080"/>
      </a:accent2>
      <a:accent3>
        <a:srgbClr val="F1B300"/>
      </a:accent3>
      <a:accent4>
        <a:srgbClr val="F1B300"/>
      </a:accent4>
      <a:accent5>
        <a:srgbClr val="808080"/>
      </a:accent5>
      <a:accent6>
        <a:srgbClr val="000000"/>
      </a:accent6>
      <a:hlink>
        <a:srgbClr val="F1B300"/>
      </a:hlink>
      <a:folHlink>
        <a:srgbClr val="F1B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815062B-017A-4AEB-80A7-165F9A40804E}" vid="{DF7F2607-933B-44D0-A76B-D67473B7D527}"/>
    </a:ext>
  </a:extLst>
</a:theme>
</file>

<file path=ppt/theme/theme2.xml><?xml version="1.0" encoding="utf-8"?>
<a:theme xmlns:a="http://schemas.openxmlformats.org/drawingml/2006/main" name="2_Text Slides">
  <a:themeElements>
    <a:clrScheme name="Custom 1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000000"/>
      </a:accent1>
      <a:accent2>
        <a:srgbClr val="808080"/>
      </a:accent2>
      <a:accent3>
        <a:srgbClr val="F1B300"/>
      </a:accent3>
      <a:accent4>
        <a:srgbClr val="F1B300"/>
      </a:accent4>
      <a:accent5>
        <a:srgbClr val="808080"/>
      </a:accent5>
      <a:accent6>
        <a:srgbClr val="000000"/>
      </a:accent6>
      <a:hlink>
        <a:srgbClr val="F1B300"/>
      </a:hlink>
      <a:folHlink>
        <a:srgbClr val="F1B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815062B-017A-4AEB-80A7-165F9A40804E}" vid="{674455C7-D27B-4FE9-9BCA-EEBE88441A95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2019_EXPO_Poster_Template_-_White_-_30x40</Template>
  <TotalTime>1378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Archivo Regular</vt:lpstr>
      <vt:lpstr>Arial</vt:lpstr>
      <vt:lpstr>Franklin Gothic Book</vt:lpstr>
      <vt:lpstr>Franklin Gothic Demi</vt:lpstr>
      <vt:lpstr>Wingdings</vt:lpstr>
      <vt:lpstr>1_Text Slides</vt:lpstr>
      <vt:lpstr>2_Text Slides</vt:lpstr>
      <vt:lpstr>cereal grain Data Acquisition device Designed by Ryan Donahue &amp; Kennedy Caisley</vt:lpstr>
    </vt:vector>
  </TitlesOfParts>
  <Company>University of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 for manufacturabiliyty and reliability</dc:title>
  <dc:creator>Caisley, Kennedy (cais2060@vandals.uidaho.edu)</dc:creator>
  <cp:lastModifiedBy>Caisley, Kennedy (cais2060@vandals.uidaho.edu)</cp:lastModifiedBy>
  <cp:revision>106</cp:revision>
  <dcterms:created xsi:type="dcterms:W3CDTF">2019-04-17T04:13:07Z</dcterms:created>
  <dcterms:modified xsi:type="dcterms:W3CDTF">2019-04-25T22:44:08Z</dcterms:modified>
</cp:coreProperties>
</file>