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9" r:id="rId1"/>
    <p:sldMasterId id="2147484321" r:id="rId2"/>
  </p:sldMasterIdLst>
  <p:notesMasterIdLst>
    <p:notesMasterId r:id="rId4"/>
  </p:notesMasterIdLst>
  <p:handoutMasterIdLst>
    <p:handoutMasterId r:id="rId5"/>
  </p:handoutMasterIdLst>
  <p:sldIdLst>
    <p:sldId id="257" r:id="rId3"/>
  </p:sldIdLst>
  <p:sldSz cx="36576000" cy="27432000"/>
  <p:notesSz cx="6858000" cy="9144000"/>
  <p:defaultTextStyle>
    <a:defPPr>
      <a:defRPr lang="ru-RU"/>
    </a:defPPr>
    <a:lvl1pPr marL="0" algn="l" defTabSz="4094009" rtl="0" eaLnBrk="1" latinLnBrk="0" hangingPunct="1">
      <a:defRPr sz="8060" kern="1200">
        <a:solidFill>
          <a:schemeClr val="tx1"/>
        </a:solidFill>
        <a:latin typeface="+mn-lt"/>
        <a:ea typeface="+mn-ea"/>
        <a:cs typeface="+mn-cs"/>
      </a:defRPr>
    </a:lvl1pPr>
    <a:lvl2pPr marL="2047006" algn="l" defTabSz="4094009" rtl="0" eaLnBrk="1" latinLnBrk="0" hangingPunct="1">
      <a:defRPr sz="8060" kern="1200">
        <a:solidFill>
          <a:schemeClr val="tx1"/>
        </a:solidFill>
        <a:latin typeface="+mn-lt"/>
        <a:ea typeface="+mn-ea"/>
        <a:cs typeface="+mn-cs"/>
      </a:defRPr>
    </a:lvl2pPr>
    <a:lvl3pPr marL="4094009" algn="l" defTabSz="4094009" rtl="0" eaLnBrk="1" latinLnBrk="0" hangingPunct="1">
      <a:defRPr sz="8060" kern="1200">
        <a:solidFill>
          <a:schemeClr val="tx1"/>
        </a:solidFill>
        <a:latin typeface="+mn-lt"/>
        <a:ea typeface="+mn-ea"/>
        <a:cs typeface="+mn-cs"/>
      </a:defRPr>
    </a:lvl3pPr>
    <a:lvl4pPr marL="6141015" algn="l" defTabSz="4094009" rtl="0" eaLnBrk="1" latinLnBrk="0" hangingPunct="1">
      <a:defRPr sz="8060" kern="1200">
        <a:solidFill>
          <a:schemeClr val="tx1"/>
        </a:solidFill>
        <a:latin typeface="+mn-lt"/>
        <a:ea typeface="+mn-ea"/>
        <a:cs typeface="+mn-cs"/>
      </a:defRPr>
    </a:lvl4pPr>
    <a:lvl5pPr marL="8188019" algn="l" defTabSz="4094009" rtl="0" eaLnBrk="1" latinLnBrk="0" hangingPunct="1">
      <a:defRPr sz="8060" kern="1200">
        <a:solidFill>
          <a:schemeClr val="tx1"/>
        </a:solidFill>
        <a:latin typeface="+mn-lt"/>
        <a:ea typeface="+mn-ea"/>
        <a:cs typeface="+mn-cs"/>
      </a:defRPr>
    </a:lvl5pPr>
    <a:lvl6pPr marL="10235020" algn="l" defTabSz="4094009" rtl="0" eaLnBrk="1" latinLnBrk="0" hangingPunct="1">
      <a:defRPr sz="8060" kern="1200">
        <a:solidFill>
          <a:schemeClr val="tx1"/>
        </a:solidFill>
        <a:latin typeface="+mn-lt"/>
        <a:ea typeface="+mn-ea"/>
        <a:cs typeface="+mn-cs"/>
      </a:defRPr>
    </a:lvl6pPr>
    <a:lvl7pPr marL="12282024" algn="l" defTabSz="4094009" rtl="0" eaLnBrk="1" latinLnBrk="0" hangingPunct="1">
      <a:defRPr sz="8060" kern="1200">
        <a:solidFill>
          <a:schemeClr val="tx1"/>
        </a:solidFill>
        <a:latin typeface="+mn-lt"/>
        <a:ea typeface="+mn-ea"/>
        <a:cs typeface="+mn-cs"/>
      </a:defRPr>
    </a:lvl7pPr>
    <a:lvl8pPr marL="14329030" algn="l" defTabSz="4094009" rtl="0" eaLnBrk="1" latinLnBrk="0" hangingPunct="1">
      <a:defRPr sz="8060" kern="1200">
        <a:solidFill>
          <a:schemeClr val="tx1"/>
        </a:solidFill>
        <a:latin typeface="+mn-lt"/>
        <a:ea typeface="+mn-ea"/>
        <a:cs typeface="+mn-cs"/>
      </a:defRPr>
    </a:lvl8pPr>
    <a:lvl9pPr marL="16376036" algn="l" defTabSz="4094009" rtl="0" eaLnBrk="1" latinLnBrk="0" hangingPunct="1">
      <a:defRPr sz="806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C934344E-928D-9747-A758-2D473ED4398A}">
          <p14:sldIdLst>
            <p14:sldId id="25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71A"/>
    <a:srgbClr val="E1E1E1"/>
    <a:srgbClr val="FFFFFF"/>
    <a:srgbClr val="649FFF"/>
    <a:srgbClr val="F2F2F2"/>
    <a:srgbClr val="FAFAFA"/>
    <a:srgbClr val="242529"/>
    <a:srgbClr val="D1D9E1"/>
    <a:srgbClr val="99CC00"/>
    <a:srgbClr val="EACB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52" autoAdjust="0"/>
  </p:normalViewPr>
  <p:slideViewPr>
    <p:cSldViewPr>
      <p:cViewPr>
        <p:scale>
          <a:sx n="25" d="100"/>
          <a:sy n="25" d="100"/>
        </p:scale>
        <p:origin x="1986" y="2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008"/>
    </p:cViewPr>
  </p:sorterViewPr>
  <p:notesViewPr>
    <p:cSldViewPr>
      <p:cViewPr varScale="1">
        <p:scale>
          <a:sx n="101" d="100"/>
          <a:sy n="101" d="100"/>
        </p:scale>
        <p:origin x="3533"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41B0E-0A9B-FB43-B29A-2C5A495EA0A7}" type="datetimeFigureOut">
              <a:rPr lang="ru-RU" smtClean="0">
                <a:latin typeface="Archivo Regular" charset="0"/>
              </a:rPr>
              <a:t>20.04.2019</a:t>
            </a:fld>
            <a:endParaRPr lang="ru-RU" dirty="0">
              <a:latin typeface="Archivo Regular" charset="0"/>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latin typeface="Archivo Regular" charset="0"/>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111949-EE69-F440-BF44-484174DCC2AF}" type="slidenum">
              <a:rPr lang="ru-RU" smtClean="0">
                <a:latin typeface="Archivo Regular" charset="0"/>
              </a:rPr>
              <a:t>‹#›</a:t>
            </a:fld>
            <a:endParaRPr lang="ru-RU" dirty="0">
              <a:latin typeface="Archivo Regular" charset="0"/>
            </a:endParaRPr>
          </a:p>
        </p:txBody>
      </p:sp>
      <p:sp>
        <p:nvSpPr>
          <p:cNvPr id="6" name="Верхний колонтитул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latin typeface="Archivo Regular" charset="0"/>
            </a:endParaRPr>
          </a:p>
        </p:txBody>
      </p:sp>
    </p:spTree>
    <p:extLst>
      <p:ext uri="{BB962C8B-B14F-4D97-AF65-F5344CB8AC3E}">
        <p14:creationId xmlns:p14="http://schemas.microsoft.com/office/powerpoint/2010/main" val="2399242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chivo Regular" charset="0"/>
              </a:defRPr>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chivo Regular" charset="0"/>
              </a:defRPr>
            </a:lvl1pPr>
          </a:lstStyle>
          <a:p>
            <a:fld id="{E7E03F2D-4C40-8A47-B131-FA84CE0A3C0A}" type="datetimeFigureOut">
              <a:rPr lang="ru-RU" smtClean="0"/>
              <a:pPr/>
              <a:t>20.04.2019</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err="1"/>
              <a:t>Образец</a:t>
            </a:r>
            <a:r>
              <a:rPr lang="en-US" dirty="0"/>
              <a:t> </a:t>
            </a:r>
            <a:r>
              <a:rPr lang="en-US" dirty="0" err="1"/>
              <a:t>текста</a:t>
            </a:r>
            <a:endParaRPr lang="en-US" dirty="0"/>
          </a:p>
          <a:p>
            <a:pPr lvl="1"/>
            <a:r>
              <a:rPr lang="en-US" dirty="0" err="1"/>
              <a:t>Второй</a:t>
            </a:r>
            <a:r>
              <a:rPr lang="en-US" dirty="0"/>
              <a:t> </a:t>
            </a:r>
            <a:r>
              <a:rPr lang="en-US" dirty="0" err="1"/>
              <a:t>уровень</a:t>
            </a:r>
            <a:endParaRPr lang="en-US" dirty="0"/>
          </a:p>
          <a:p>
            <a:pPr lvl="2"/>
            <a:r>
              <a:rPr lang="en-US" dirty="0" err="1"/>
              <a:t>Третий</a:t>
            </a:r>
            <a:r>
              <a:rPr lang="en-US" dirty="0"/>
              <a:t> </a:t>
            </a:r>
            <a:r>
              <a:rPr lang="en-US" dirty="0" err="1"/>
              <a:t>уровень</a:t>
            </a:r>
            <a:endParaRPr lang="en-US" dirty="0"/>
          </a:p>
          <a:p>
            <a:pPr lvl="3"/>
            <a:r>
              <a:rPr lang="en-US" dirty="0" err="1"/>
              <a:t>Четвертый</a:t>
            </a:r>
            <a:r>
              <a:rPr lang="en-US" dirty="0"/>
              <a:t> </a:t>
            </a:r>
            <a:r>
              <a:rPr lang="en-US" dirty="0" err="1"/>
              <a:t>уровень</a:t>
            </a:r>
            <a:endParaRPr lang="en-US" dirty="0"/>
          </a:p>
          <a:p>
            <a:pPr lvl="4"/>
            <a:r>
              <a:rPr lang="en-US" dirty="0" err="1"/>
              <a:t>Пятый</a:t>
            </a:r>
            <a:r>
              <a:rPr lang="en-US" dirty="0"/>
              <a:t> </a:t>
            </a:r>
            <a:r>
              <a:rPr lang="en-US" dirty="0" err="1"/>
              <a:t>уровень</a:t>
            </a:r>
            <a:endParaRPr lang="ru-RU" dirty="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chivo Regular" charset="0"/>
              </a:defRPr>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chivo Regular" charset="0"/>
              </a:defRPr>
            </a:lvl1pPr>
          </a:lstStyle>
          <a:p>
            <a:fld id="{013FC40D-6FB9-1648-B027-EAD4E7DC4F2C}" type="slidenum">
              <a:rPr lang="ru-RU" smtClean="0"/>
              <a:pPr/>
              <a:t>‹#›</a:t>
            </a:fld>
            <a:endParaRPr lang="ru-RU" dirty="0"/>
          </a:p>
        </p:txBody>
      </p:sp>
    </p:spTree>
    <p:extLst>
      <p:ext uri="{BB962C8B-B14F-4D97-AF65-F5344CB8AC3E}">
        <p14:creationId xmlns:p14="http://schemas.microsoft.com/office/powerpoint/2010/main" val="4180741598"/>
      </p:ext>
    </p:extLst>
  </p:cSld>
  <p:clrMap bg1="lt1" tx1="dk1" bg2="lt2" tx2="dk2" accent1="accent1" accent2="accent2" accent3="accent3" accent4="accent4" accent5="accent5" accent6="accent6" hlink="hlink" folHlink="folHlink"/>
  <p:hf hdr="0" ftr="0" dt="0"/>
  <p:notesStyle>
    <a:lvl1pPr marL="0" algn="l" defTabSz="2047006" rtl="0" eaLnBrk="1" latinLnBrk="0" hangingPunct="1">
      <a:defRPr sz="5374" b="0" i="0" kern="1200">
        <a:solidFill>
          <a:schemeClr val="tx1"/>
        </a:solidFill>
        <a:latin typeface="Archivo Regular" charset="0"/>
        <a:ea typeface="+mn-ea"/>
        <a:cs typeface="+mn-cs"/>
      </a:defRPr>
    </a:lvl1pPr>
    <a:lvl2pPr marL="2047006" algn="l" defTabSz="2047006" rtl="0" eaLnBrk="1" latinLnBrk="0" hangingPunct="1">
      <a:defRPr sz="5374" b="0" i="0" kern="1200">
        <a:solidFill>
          <a:schemeClr val="tx1"/>
        </a:solidFill>
        <a:latin typeface="Archivo Regular" charset="0"/>
        <a:ea typeface="+mn-ea"/>
        <a:cs typeface="+mn-cs"/>
      </a:defRPr>
    </a:lvl2pPr>
    <a:lvl3pPr marL="4094009" algn="l" defTabSz="2047006" rtl="0" eaLnBrk="1" latinLnBrk="0" hangingPunct="1">
      <a:defRPr sz="5374" b="0" i="0" kern="1200">
        <a:solidFill>
          <a:schemeClr val="tx1"/>
        </a:solidFill>
        <a:latin typeface="Archivo Regular" charset="0"/>
        <a:ea typeface="+mn-ea"/>
        <a:cs typeface="+mn-cs"/>
      </a:defRPr>
    </a:lvl3pPr>
    <a:lvl4pPr marL="6141015" algn="l" defTabSz="2047006" rtl="0" eaLnBrk="1" latinLnBrk="0" hangingPunct="1">
      <a:defRPr sz="5374" b="0" i="0" kern="1200">
        <a:solidFill>
          <a:schemeClr val="tx1"/>
        </a:solidFill>
        <a:latin typeface="Archivo Regular" charset="0"/>
        <a:ea typeface="+mn-ea"/>
        <a:cs typeface="+mn-cs"/>
      </a:defRPr>
    </a:lvl4pPr>
    <a:lvl5pPr marL="8188019" algn="l" defTabSz="2047006" rtl="0" eaLnBrk="1" latinLnBrk="0" hangingPunct="1">
      <a:defRPr sz="5374" b="0" i="0" kern="1200">
        <a:solidFill>
          <a:schemeClr val="tx1"/>
        </a:solidFill>
        <a:latin typeface="Archivo Regular" charset="0"/>
        <a:ea typeface="+mn-ea"/>
        <a:cs typeface="+mn-cs"/>
      </a:defRPr>
    </a:lvl5pPr>
    <a:lvl6pPr marL="10235020" algn="l" defTabSz="2047006" rtl="0" eaLnBrk="1" latinLnBrk="0" hangingPunct="1">
      <a:defRPr sz="5374" kern="1200">
        <a:solidFill>
          <a:schemeClr val="tx1"/>
        </a:solidFill>
        <a:latin typeface="+mn-lt"/>
        <a:ea typeface="+mn-ea"/>
        <a:cs typeface="+mn-cs"/>
      </a:defRPr>
    </a:lvl6pPr>
    <a:lvl7pPr marL="12282024" algn="l" defTabSz="2047006" rtl="0" eaLnBrk="1" latinLnBrk="0" hangingPunct="1">
      <a:defRPr sz="5374" kern="1200">
        <a:solidFill>
          <a:schemeClr val="tx1"/>
        </a:solidFill>
        <a:latin typeface="+mn-lt"/>
        <a:ea typeface="+mn-ea"/>
        <a:cs typeface="+mn-cs"/>
      </a:defRPr>
    </a:lvl7pPr>
    <a:lvl8pPr marL="14329030" algn="l" defTabSz="2047006" rtl="0" eaLnBrk="1" latinLnBrk="0" hangingPunct="1">
      <a:defRPr sz="5374" kern="1200">
        <a:solidFill>
          <a:schemeClr val="tx1"/>
        </a:solidFill>
        <a:latin typeface="+mn-lt"/>
        <a:ea typeface="+mn-ea"/>
        <a:cs typeface="+mn-cs"/>
      </a:defRPr>
    </a:lvl8pPr>
    <a:lvl9pPr marL="16376036" algn="l" defTabSz="2047006" rtl="0" eaLnBrk="1" latinLnBrk="0" hangingPunct="1">
      <a:defRPr sz="537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828800" y="5562600"/>
            <a:ext cx="23329968" cy="830997"/>
          </a:xfrm>
        </p:spPr>
        <p:txBody>
          <a:bodyPr/>
          <a:lstStyle>
            <a:lvl1pPr marL="0" indent="0">
              <a:lnSpc>
                <a:spcPct val="100000"/>
              </a:lnSpc>
              <a:buNone/>
              <a:defRPr sz="5400" b="1" cap="all" baseline="0"/>
            </a:lvl1pPr>
          </a:lstStyle>
          <a:p>
            <a:pPr lvl="0"/>
            <a:r>
              <a:rPr lang="en-US" dirty="0"/>
              <a:t>CLICK TO ADD SUBHEAD</a:t>
            </a:r>
          </a:p>
        </p:txBody>
      </p:sp>
      <p:sp>
        <p:nvSpPr>
          <p:cNvPr id="10" name="Text Placeholder 9"/>
          <p:cNvSpPr>
            <a:spLocks noGrp="1"/>
          </p:cNvSpPr>
          <p:nvPr>
            <p:ph type="body" sz="quarter" idx="11" hasCustomPrompt="1"/>
          </p:nvPr>
        </p:nvSpPr>
        <p:spPr>
          <a:xfrm>
            <a:off x="2517442" y="7046970"/>
            <a:ext cx="8335108" cy="7924800"/>
          </a:xfrm>
        </p:spPr>
        <p:txBody>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baseline="0" smtClean="0">
                <a:effectLst/>
                <a:latin typeface="Franklin Gothic Book" panose="020B0503020102020204" pitchFamily="34" charset="0"/>
              </a:defRPr>
            </a:lvl1pPr>
          </a:lstStyle>
          <a:p>
            <a:r>
              <a:rPr lang="en-US" dirty="0"/>
              <a:t>Click to add text. </a:t>
            </a:r>
            <a:r>
              <a:rPr lang="en-US" dirty="0" err="1"/>
              <a:t>Laborror</a:t>
            </a:r>
            <a:r>
              <a:rPr lang="en-US" dirty="0"/>
              <a:t> </a:t>
            </a:r>
            <a:r>
              <a:rPr lang="en-US" dirty="0" err="1"/>
              <a:t>eculparum</a:t>
            </a:r>
            <a:r>
              <a:rPr lang="en-US" dirty="0"/>
              <a:t> del in pro </a:t>
            </a:r>
            <a:r>
              <a:rPr lang="en-US" dirty="0" err="1"/>
              <a:t>esed</a:t>
            </a:r>
            <a:r>
              <a:rPr lang="en-US" dirty="0"/>
              <a:t> </a:t>
            </a:r>
            <a:r>
              <a:rPr lang="en-US" dirty="0" err="1"/>
              <a:t>entio</a:t>
            </a:r>
            <a:r>
              <a:rPr lang="en-US" dirty="0"/>
              <a:t>. Name </a:t>
            </a:r>
            <a:r>
              <a:rPr lang="en-US" dirty="0" err="1"/>
              <a:t>ped</a:t>
            </a:r>
            <a:r>
              <a:rPr lang="en-US" dirty="0"/>
              <a:t> </a:t>
            </a:r>
            <a:r>
              <a:rPr lang="en-US" dirty="0" err="1"/>
              <a:t>ea</a:t>
            </a:r>
            <a:r>
              <a:rPr lang="en-US" dirty="0"/>
              <a:t> que </a:t>
            </a:r>
            <a:r>
              <a:rPr lang="en-US" dirty="0" err="1"/>
              <a:t>rehendaepre</a:t>
            </a:r>
            <a:r>
              <a:rPr lang="en-US" dirty="0"/>
              <a:t> </a:t>
            </a:r>
            <a:r>
              <a:rPr lang="en-US" dirty="0" err="1"/>
              <a:t>occus</a:t>
            </a:r>
            <a:r>
              <a:rPr lang="en-US" dirty="0"/>
              <a:t> </a:t>
            </a:r>
            <a:r>
              <a:rPr lang="en-US" dirty="0" err="1"/>
              <a:t>dionem</a:t>
            </a:r>
            <a:r>
              <a:rPr lang="en-US" dirty="0"/>
              <a:t> </a:t>
            </a:r>
            <a:r>
              <a:rPr lang="en-US" dirty="0" err="1"/>
              <a:t>quatecta</a:t>
            </a:r>
            <a:r>
              <a:rPr lang="en-US" dirty="0"/>
              <a:t> qui </a:t>
            </a:r>
            <a:r>
              <a:rPr lang="en-US" dirty="0" err="1"/>
              <a:t>bea</a:t>
            </a:r>
            <a:r>
              <a:rPr lang="en-US" dirty="0"/>
              <a:t> </a:t>
            </a:r>
            <a:r>
              <a:rPr lang="en-US" dirty="0" err="1"/>
              <a:t>voloriassus</a:t>
            </a:r>
            <a:r>
              <a:rPr lang="en-US" dirty="0"/>
              <a:t> </a:t>
            </a:r>
            <a:r>
              <a:rPr lang="en-US" dirty="0" err="1"/>
              <a:t>ilibusa</a:t>
            </a:r>
            <a:r>
              <a:rPr lang="en-US" dirty="0"/>
              <a:t> </a:t>
            </a:r>
            <a:r>
              <a:rPr lang="en-US" dirty="0" err="1"/>
              <a:t>velenecto</a:t>
            </a:r>
            <a:r>
              <a:rPr lang="en-US" dirty="0"/>
              <a:t> </a:t>
            </a:r>
            <a:r>
              <a:rPr lang="en-US" dirty="0" err="1"/>
              <a:t>imus</a:t>
            </a:r>
            <a:r>
              <a:rPr lang="en-US" dirty="0"/>
              <a:t>, </a:t>
            </a:r>
            <a:r>
              <a:rPr lang="en-US" dirty="0" err="1"/>
              <a:t>ut</a:t>
            </a:r>
            <a:r>
              <a:rPr lang="en-US" dirty="0"/>
              <a:t> </a:t>
            </a:r>
            <a:r>
              <a:rPr lang="en-US" dirty="0" err="1"/>
              <a:t>hariaestiis</a:t>
            </a:r>
            <a:r>
              <a:rPr lang="en-US" dirty="0"/>
              <a:t> </a:t>
            </a:r>
            <a:r>
              <a:rPr lang="en-US" dirty="0" err="1"/>
              <a:t>eosapidunt</a:t>
            </a:r>
            <a:r>
              <a:rPr lang="en-US" dirty="0"/>
              <a:t> quam </a:t>
            </a:r>
            <a:r>
              <a:rPr lang="en-US" dirty="0" err="1"/>
              <a:t>suntiusdae</a:t>
            </a:r>
            <a:r>
              <a:rPr lang="en-US" dirty="0"/>
              <a:t> </a:t>
            </a:r>
            <a:r>
              <a:rPr lang="en-US" dirty="0" err="1"/>
              <a:t>nihicidem</a:t>
            </a:r>
            <a:r>
              <a:rPr lang="en-US" dirty="0"/>
              <a:t> rem. </a:t>
            </a:r>
            <a:r>
              <a:rPr lang="en-US" dirty="0" err="1"/>
              <a:t>Ut</a:t>
            </a:r>
            <a:r>
              <a:rPr lang="en-US" dirty="0"/>
              <a:t> lam, </a:t>
            </a:r>
            <a:r>
              <a:rPr lang="en-US" dirty="0" err="1"/>
              <a:t>odi</a:t>
            </a:r>
            <a:r>
              <a:rPr lang="en-US" dirty="0"/>
              <a:t> id </a:t>
            </a:r>
            <a:r>
              <a:rPr lang="en-US" dirty="0" err="1"/>
              <a:t>ea</a:t>
            </a:r>
            <a:r>
              <a:rPr lang="en-US" dirty="0"/>
              <a:t> sit et </a:t>
            </a:r>
            <a:r>
              <a:rPr lang="en-US" dirty="0" err="1"/>
              <a:t>laut</a:t>
            </a:r>
            <a:r>
              <a:rPr lang="en-US" dirty="0"/>
              <a:t> </a:t>
            </a:r>
            <a:r>
              <a:rPr lang="en-US" dirty="0" err="1"/>
              <a:t>aut</a:t>
            </a:r>
            <a:r>
              <a:rPr lang="en-US" dirty="0"/>
              <a:t> </a:t>
            </a:r>
            <a:r>
              <a:rPr lang="en-US" dirty="0" err="1"/>
              <a:t>lique</a:t>
            </a:r>
            <a:r>
              <a:rPr lang="en-US" dirty="0"/>
              <a:t> quid </a:t>
            </a:r>
            <a:r>
              <a:rPr lang="en-US" dirty="0" err="1"/>
              <a:t>modiae</a:t>
            </a:r>
            <a:r>
              <a:rPr lang="en-US" dirty="0"/>
              <a:t> </a:t>
            </a:r>
            <a:r>
              <a:rPr lang="en-US" dirty="0" err="1"/>
              <a:t>endi</a:t>
            </a:r>
            <a:r>
              <a:rPr lang="en-US" dirty="0"/>
              <a:t> </a:t>
            </a:r>
            <a:r>
              <a:rPr lang="en-US" dirty="0" err="1"/>
              <a:t>vitem</a:t>
            </a:r>
            <a:r>
              <a:rPr lang="en-US" dirty="0"/>
              <a:t> </a:t>
            </a:r>
            <a:r>
              <a:rPr lang="en-US" dirty="0" err="1"/>
              <a:t>volorit</a:t>
            </a:r>
            <a:r>
              <a:rPr lang="en-US" dirty="0"/>
              <a:t> </a:t>
            </a:r>
            <a:r>
              <a:rPr lang="en-US" dirty="0" err="1"/>
              <a:t>iorem</a:t>
            </a:r>
            <a:r>
              <a:rPr lang="en-US" dirty="0"/>
              <a:t>. Bea </a:t>
            </a:r>
            <a:r>
              <a:rPr lang="en-US" dirty="0" err="1"/>
              <a:t>cus</a:t>
            </a:r>
            <a:r>
              <a:rPr lang="en-US" dirty="0"/>
              <a:t> </a:t>
            </a:r>
            <a:r>
              <a:rPr lang="en-US" dirty="0" err="1"/>
              <a:t>eatis</a:t>
            </a:r>
            <a:r>
              <a:rPr lang="en-US" dirty="0"/>
              <a:t> </a:t>
            </a:r>
            <a:r>
              <a:rPr lang="en-US" dirty="0" err="1"/>
              <a:t>aut</a:t>
            </a:r>
            <a:r>
              <a:rPr lang="en-US" dirty="0"/>
              <a:t> </a:t>
            </a:r>
            <a:r>
              <a:rPr lang="en-US" dirty="0" err="1"/>
              <a:t>accus</a:t>
            </a:r>
            <a:r>
              <a:rPr lang="en-US" dirty="0"/>
              <a:t>, ne </a:t>
            </a:r>
            <a:r>
              <a:rPr lang="en-US" dirty="0" err="1"/>
              <a:t>molenda</a:t>
            </a:r>
            <a:r>
              <a:rPr lang="en-US" dirty="0"/>
              <a:t> </a:t>
            </a:r>
            <a:r>
              <a:rPr lang="en-US" dirty="0" err="1"/>
              <a:t>invelit</a:t>
            </a:r>
            <a:r>
              <a:rPr lang="en-US" dirty="0"/>
              <a:t> </a:t>
            </a:r>
            <a:r>
              <a:rPr lang="en-US" dirty="0" err="1"/>
              <a:t>iurepudae</a:t>
            </a:r>
            <a:r>
              <a:rPr lang="en-US" dirty="0"/>
              <a:t> </a:t>
            </a:r>
            <a:r>
              <a:rPr lang="en-US" dirty="0" err="1"/>
              <a:t>maximin</a:t>
            </a:r>
            <a:r>
              <a:rPr lang="en-US" dirty="0"/>
              <a:t> </a:t>
            </a:r>
            <a:r>
              <a:rPr lang="en-US" dirty="0" err="1"/>
              <a:t>imagnate</a:t>
            </a:r>
            <a:r>
              <a:rPr lang="en-US" dirty="0"/>
              <a:t> </a:t>
            </a:r>
            <a:r>
              <a:rPr lang="en-US" dirty="0" err="1"/>
              <a:t>officima</a:t>
            </a:r>
            <a:r>
              <a:rPr lang="en-US" dirty="0"/>
              <a:t> </a:t>
            </a:r>
            <a:r>
              <a:rPr lang="en-US" dirty="0" err="1"/>
              <a:t>corruptas</a:t>
            </a:r>
            <a:r>
              <a:rPr lang="en-US" dirty="0"/>
              <a:t> </a:t>
            </a:r>
            <a:r>
              <a:rPr lang="en-US" dirty="0" err="1"/>
              <a:t>simoditam</a:t>
            </a:r>
            <a:r>
              <a:rPr lang="en-US" dirty="0"/>
              <a:t> </a:t>
            </a:r>
            <a:r>
              <a:rPr lang="en-US" dirty="0" err="1"/>
              <a:t>repersp</a:t>
            </a:r>
            <a:r>
              <a:rPr lang="en-US" dirty="0"/>
              <a:t> </a:t>
            </a:r>
            <a:r>
              <a:rPr lang="en-US" dirty="0" err="1"/>
              <a:t>erumenimi</a:t>
            </a:r>
            <a:r>
              <a:rPr lang="en-US" dirty="0"/>
              <a:t>, </a:t>
            </a:r>
            <a:r>
              <a:rPr lang="en-US" dirty="0" err="1"/>
              <a:t>sitate</a:t>
            </a:r>
            <a:r>
              <a:rPr lang="en-US" dirty="0"/>
              <a:t> </a:t>
            </a:r>
            <a:r>
              <a:rPr lang="en-US" dirty="0" err="1"/>
              <a:t>vel</a:t>
            </a:r>
            <a:r>
              <a:rPr lang="en-US" dirty="0"/>
              <a:t> </a:t>
            </a:r>
            <a:r>
              <a:rPr lang="en-US" dirty="0" err="1"/>
              <a:t>maio</a:t>
            </a:r>
            <a:r>
              <a:rPr lang="en-US" dirty="0"/>
              <a:t>. </a:t>
            </a:r>
            <a:r>
              <a:rPr lang="en-US" dirty="0" err="1"/>
              <a:t>Incias</a:t>
            </a:r>
            <a:r>
              <a:rPr lang="en-US" dirty="0"/>
              <a:t> et </a:t>
            </a:r>
            <a:r>
              <a:rPr lang="en-US" dirty="0" err="1"/>
              <a:t>volupta</a:t>
            </a:r>
            <a:r>
              <a:rPr lang="en-US" dirty="0"/>
              <a:t> </a:t>
            </a:r>
            <a:r>
              <a:rPr lang="en-US" dirty="0" err="1"/>
              <a:t>ecestet</a:t>
            </a:r>
            <a:r>
              <a:rPr lang="en-US" dirty="0"/>
              <a:t>, </a:t>
            </a:r>
            <a:r>
              <a:rPr lang="en-US" dirty="0" err="1"/>
              <a:t>aut</a:t>
            </a:r>
            <a:r>
              <a:rPr lang="en-US" dirty="0"/>
              <a:t> </a:t>
            </a:r>
            <a:r>
              <a:rPr lang="en-US" dirty="0" err="1"/>
              <a:t>eum</a:t>
            </a:r>
            <a:r>
              <a:rPr lang="en-US" dirty="0"/>
              <a:t> am </a:t>
            </a:r>
            <a:r>
              <a:rPr lang="en-US" dirty="0" err="1"/>
              <a:t>ipic</a:t>
            </a:r>
            <a:r>
              <a:rPr lang="en-US" dirty="0"/>
              <a:t> tempore </a:t>
            </a:r>
            <a:r>
              <a:rPr lang="en-US" dirty="0" err="1"/>
              <a:t>explandam</a:t>
            </a:r>
            <a:r>
              <a:rPr lang="en-US" dirty="0"/>
              <a:t>. </a:t>
            </a:r>
          </a:p>
        </p:txBody>
      </p:sp>
      <p:sp>
        <p:nvSpPr>
          <p:cNvPr id="5" name="Text Placeholder 4"/>
          <p:cNvSpPr>
            <a:spLocks noGrp="1"/>
          </p:cNvSpPr>
          <p:nvPr>
            <p:ph type="body" sz="quarter" idx="12" hasCustomPrompt="1"/>
          </p:nvPr>
        </p:nvSpPr>
        <p:spPr>
          <a:xfrm>
            <a:off x="2517442" y="15625143"/>
            <a:ext cx="10399432" cy="679673"/>
          </a:xfrm>
        </p:spPr>
        <p:txBody>
          <a:bodyPr/>
          <a:lstStyle>
            <a:lvl1pPr marL="457182" indent="-457182">
              <a:buFontTx/>
              <a:buBlip>
                <a:blip r:embed="rId2"/>
              </a:buBlip>
              <a:defRPr/>
            </a:lvl1pPr>
          </a:lstStyle>
          <a:p>
            <a:pPr lvl="0"/>
            <a:r>
              <a:rPr lang="en-US" dirty="0"/>
              <a:t>Click to add bulleted list</a:t>
            </a:r>
          </a:p>
        </p:txBody>
      </p:sp>
      <p:sp>
        <p:nvSpPr>
          <p:cNvPr id="3" name="Title 2"/>
          <p:cNvSpPr>
            <a:spLocks noGrp="1"/>
          </p:cNvSpPr>
          <p:nvPr>
            <p:ph type="title" hasCustomPrompt="1"/>
          </p:nvPr>
        </p:nvSpPr>
        <p:spPr/>
        <p:txBody>
          <a:bodyPr/>
          <a:lstStyle>
            <a:lvl1pPr>
              <a:defRPr baseline="0"/>
            </a:lvl1pPr>
          </a:lstStyle>
          <a:p>
            <a:r>
              <a:rPr lang="en-US" dirty="0"/>
              <a:t>HEADLINE HERE</a:t>
            </a:r>
            <a:br>
              <a:rPr lang="en-US" dirty="0"/>
            </a:br>
            <a:r>
              <a:rPr lang="en-US" dirty="0"/>
              <a:t>90 PT FONT RECCOMENDED</a:t>
            </a:r>
          </a:p>
        </p:txBody>
      </p:sp>
    </p:spTree>
    <p:extLst>
      <p:ext uri="{BB962C8B-B14F-4D97-AF65-F5344CB8AC3E}">
        <p14:creationId xmlns:p14="http://schemas.microsoft.com/office/powerpoint/2010/main" val="104634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828800" y="5562600"/>
            <a:ext cx="23329968" cy="830997"/>
          </a:xfrm>
        </p:spPr>
        <p:txBody>
          <a:bodyPr/>
          <a:lstStyle>
            <a:lvl1pPr marL="0" indent="0">
              <a:lnSpc>
                <a:spcPct val="100000"/>
              </a:lnSpc>
              <a:buNone/>
              <a:defRPr sz="5400" b="1" cap="all" baseline="0"/>
            </a:lvl1pPr>
          </a:lstStyle>
          <a:p>
            <a:pPr lvl="0"/>
            <a:r>
              <a:rPr lang="en-US" dirty="0"/>
              <a:t>CLICK TO ADD SUBHEAD</a:t>
            </a:r>
          </a:p>
        </p:txBody>
      </p:sp>
      <p:sp>
        <p:nvSpPr>
          <p:cNvPr id="10" name="Text Placeholder 9"/>
          <p:cNvSpPr>
            <a:spLocks noGrp="1"/>
          </p:cNvSpPr>
          <p:nvPr>
            <p:ph type="body" sz="quarter" idx="11" hasCustomPrompt="1"/>
          </p:nvPr>
        </p:nvSpPr>
        <p:spPr>
          <a:xfrm>
            <a:off x="2517442" y="7046970"/>
            <a:ext cx="8335108" cy="7924800"/>
          </a:xfrm>
        </p:spPr>
        <p:txBody>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baseline="0" smtClean="0">
                <a:effectLst/>
                <a:latin typeface="Franklin Gothic Book" panose="020B0503020102020204" pitchFamily="34" charset="0"/>
              </a:defRPr>
            </a:lvl1pPr>
          </a:lstStyle>
          <a:p>
            <a:r>
              <a:rPr lang="en-US" dirty="0"/>
              <a:t>Click to add text. </a:t>
            </a:r>
            <a:r>
              <a:rPr lang="en-US" dirty="0" err="1"/>
              <a:t>Laborror</a:t>
            </a:r>
            <a:r>
              <a:rPr lang="en-US" dirty="0"/>
              <a:t> </a:t>
            </a:r>
            <a:r>
              <a:rPr lang="en-US" dirty="0" err="1"/>
              <a:t>eculparum</a:t>
            </a:r>
            <a:r>
              <a:rPr lang="en-US" dirty="0"/>
              <a:t> del in pro </a:t>
            </a:r>
            <a:r>
              <a:rPr lang="en-US" dirty="0" err="1"/>
              <a:t>esed</a:t>
            </a:r>
            <a:r>
              <a:rPr lang="en-US" dirty="0"/>
              <a:t> </a:t>
            </a:r>
            <a:r>
              <a:rPr lang="en-US" dirty="0" err="1"/>
              <a:t>entio</a:t>
            </a:r>
            <a:r>
              <a:rPr lang="en-US" dirty="0"/>
              <a:t>. Name </a:t>
            </a:r>
            <a:r>
              <a:rPr lang="en-US" dirty="0" err="1"/>
              <a:t>ped</a:t>
            </a:r>
            <a:r>
              <a:rPr lang="en-US" dirty="0"/>
              <a:t> </a:t>
            </a:r>
            <a:r>
              <a:rPr lang="en-US" dirty="0" err="1"/>
              <a:t>ea</a:t>
            </a:r>
            <a:r>
              <a:rPr lang="en-US" dirty="0"/>
              <a:t> que </a:t>
            </a:r>
            <a:r>
              <a:rPr lang="en-US" dirty="0" err="1"/>
              <a:t>rehendaepre</a:t>
            </a:r>
            <a:r>
              <a:rPr lang="en-US" dirty="0"/>
              <a:t> </a:t>
            </a:r>
            <a:r>
              <a:rPr lang="en-US" dirty="0" err="1"/>
              <a:t>occus</a:t>
            </a:r>
            <a:r>
              <a:rPr lang="en-US" dirty="0"/>
              <a:t> </a:t>
            </a:r>
            <a:r>
              <a:rPr lang="en-US" dirty="0" err="1"/>
              <a:t>dionem</a:t>
            </a:r>
            <a:r>
              <a:rPr lang="en-US" dirty="0"/>
              <a:t> </a:t>
            </a:r>
            <a:r>
              <a:rPr lang="en-US" dirty="0" err="1"/>
              <a:t>quatecta</a:t>
            </a:r>
            <a:r>
              <a:rPr lang="en-US" dirty="0"/>
              <a:t> qui </a:t>
            </a:r>
            <a:r>
              <a:rPr lang="en-US" dirty="0" err="1"/>
              <a:t>bea</a:t>
            </a:r>
            <a:r>
              <a:rPr lang="en-US" dirty="0"/>
              <a:t> </a:t>
            </a:r>
            <a:r>
              <a:rPr lang="en-US" dirty="0" err="1"/>
              <a:t>voloriassus</a:t>
            </a:r>
            <a:r>
              <a:rPr lang="en-US" dirty="0"/>
              <a:t> </a:t>
            </a:r>
            <a:r>
              <a:rPr lang="en-US" dirty="0" err="1"/>
              <a:t>ilibusa</a:t>
            </a:r>
            <a:r>
              <a:rPr lang="en-US" dirty="0"/>
              <a:t> </a:t>
            </a:r>
            <a:r>
              <a:rPr lang="en-US" dirty="0" err="1"/>
              <a:t>velenecto</a:t>
            </a:r>
            <a:r>
              <a:rPr lang="en-US" dirty="0"/>
              <a:t> </a:t>
            </a:r>
            <a:r>
              <a:rPr lang="en-US" dirty="0" err="1"/>
              <a:t>imus</a:t>
            </a:r>
            <a:r>
              <a:rPr lang="en-US" dirty="0"/>
              <a:t>, </a:t>
            </a:r>
            <a:r>
              <a:rPr lang="en-US" dirty="0" err="1"/>
              <a:t>ut</a:t>
            </a:r>
            <a:r>
              <a:rPr lang="en-US" dirty="0"/>
              <a:t> </a:t>
            </a:r>
            <a:r>
              <a:rPr lang="en-US" dirty="0" err="1"/>
              <a:t>hariaestiis</a:t>
            </a:r>
            <a:r>
              <a:rPr lang="en-US" dirty="0"/>
              <a:t> </a:t>
            </a:r>
            <a:r>
              <a:rPr lang="en-US" dirty="0" err="1"/>
              <a:t>eosapidunt</a:t>
            </a:r>
            <a:r>
              <a:rPr lang="en-US" dirty="0"/>
              <a:t> quam </a:t>
            </a:r>
            <a:r>
              <a:rPr lang="en-US" dirty="0" err="1"/>
              <a:t>suntiusdae</a:t>
            </a:r>
            <a:r>
              <a:rPr lang="en-US" dirty="0"/>
              <a:t> </a:t>
            </a:r>
            <a:r>
              <a:rPr lang="en-US" dirty="0" err="1"/>
              <a:t>nihicidem</a:t>
            </a:r>
            <a:r>
              <a:rPr lang="en-US" dirty="0"/>
              <a:t> rem. </a:t>
            </a:r>
            <a:r>
              <a:rPr lang="en-US" dirty="0" err="1"/>
              <a:t>Ut</a:t>
            </a:r>
            <a:r>
              <a:rPr lang="en-US" dirty="0"/>
              <a:t> lam, </a:t>
            </a:r>
            <a:r>
              <a:rPr lang="en-US" dirty="0" err="1"/>
              <a:t>odi</a:t>
            </a:r>
            <a:r>
              <a:rPr lang="en-US" dirty="0"/>
              <a:t> id </a:t>
            </a:r>
            <a:r>
              <a:rPr lang="en-US" dirty="0" err="1"/>
              <a:t>ea</a:t>
            </a:r>
            <a:r>
              <a:rPr lang="en-US" dirty="0"/>
              <a:t> sit et </a:t>
            </a:r>
            <a:r>
              <a:rPr lang="en-US" dirty="0" err="1"/>
              <a:t>laut</a:t>
            </a:r>
            <a:r>
              <a:rPr lang="en-US" dirty="0"/>
              <a:t> </a:t>
            </a:r>
            <a:r>
              <a:rPr lang="en-US" dirty="0" err="1"/>
              <a:t>aut</a:t>
            </a:r>
            <a:r>
              <a:rPr lang="en-US" dirty="0"/>
              <a:t> </a:t>
            </a:r>
            <a:r>
              <a:rPr lang="en-US" dirty="0" err="1"/>
              <a:t>lique</a:t>
            </a:r>
            <a:r>
              <a:rPr lang="en-US" dirty="0"/>
              <a:t> quid </a:t>
            </a:r>
            <a:r>
              <a:rPr lang="en-US" dirty="0" err="1"/>
              <a:t>modiae</a:t>
            </a:r>
            <a:r>
              <a:rPr lang="en-US" dirty="0"/>
              <a:t> </a:t>
            </a:r>
            <a:r>
              <a:rPr lang="en-US" dirty="0" err="1"/>
              <a:t>endi</a:t>
            </a:r>
            <a:r>
              <a:rPr lang="en-US" dirty="0"/>
              <a:t> </a:t>
            </a:r>
            <a:r>
              <a:rPr lang="en-US" dirty="0" err="1"/>
              <a:t>vitem</a:t>
            </a:r>
            <a:r>
              <a:rPr lang="en-US" dirty="0"/>
              <a:t> </a:t>
            </a:r>
            <a:r>
              <a:rPr lang="en-US" dirty="0" err="1"/>
              <a:t>volorit</a:t>
            </a:r>
            <a:r>
              <a:rPr lang="en-US" dirty="0"/>
              <a:t> </a:t>
            </a:r>
            <a:r>
              <a:rPr lang="en-US" dirty="0" err="1"/>
              <a:t>iorem</a:t>
            </a:r>
            <a:r>
              <a:rPr lang="en-US" dirty="0"/>
              <a:t>. Bea </a:t>
            </a:r>
            <a:r>
              <a:rPr lang="en-US" dirty="0" err="1"/>
              <a:t>cus</a:t>
            </a:r>
            <a:r>
              <a:rPr lang="en-US" dirty="0"/>
              <a:t> </a:t>
            </a:r>
            <a:r>
              <a:rPr lang="en-US" dirty="0" err="1"/>
              <a:t>eatis</a:t>
            </a:r>
            <a:r>
              <a:rPr lang="en-US" dirty="0"/>
              <a:t> </a:t>
            </a:r>
            <a:r>
              <a:rPr lang="en-US" dirty="0" err="1"/>
              <a:t>aut</a:t>
            </a:r>
            <a:r>
              <a:rPr lang="en-US" dirty="0"/>
              <a:t> </a:t>
            </a:r>
            <a:r>
              <a:rPr lang="en-US" dirty="0" err="1"/>
              <a:t>accus</a:t>
            </a:r>
            <a:r>
              <a:rPr lang="en-US" dirty="0"/>
              <a:t>, ne </a:t>
            </a:r>
            <a:r>
              <a:rPr lang="en-US" dirty="0" err="1"/>
              <a:t>molenda</a:t>
            </a:r>
            <a:r>
              <a:rPr lang="en-US" dirty="0"/>
              <a:t> </a:t>
            </a:r>
            <a:r>
              <a:rPr lang="en-US" dirty="0" err="1"/>
              <a:t>invelit</a:t>
            </a:r>
            <a:r>
              <a:rPr lang="en-US" dirty="0"/>
              <a:t> </a:t>
            </a:r>
            <a:r>
              <a:rPr lang="en-US" dirty="0" err="1"/>
              <a:t>iurepudae</a:t>
            </a:r>
            <a:r>
              <a:rPr lang="en-US" dirty="0"/>
              <a:t> </a:t>
            </a:r>
            <a:r>
              <a:rPr lang="en-US" dirty="0" err="1"/>
              <a:t>maximin</a:t>
            </a:r>
            <a:r>
              <a:rPr lang="en-US" dirty="0"/>
              <a:t> </a:t>
            </a:r>
            <a:r>
              <a:rPr lang="en-US" dirty="0" err="1"/>
              <a:t>imagnate</a:t>
            </a:r>
            <a:r>
              <a:rPr lang="en-US" dirty="0"/>
              <a:t> </a:t>
            </a:r>
            <a:r>
              <a:rPr lang="en-US" dirty="0" err="1"/>
              <a:t>officima</a:t>
            </a:r>
            <a:r>
              <a:rPr lang="en-US" dirty="0"/>
              <a:t> </a:t>
            </a:r>
            <a:r>
              <a:rPr lang="en-US" dirty="0" err="1"/>
              <a:t>corruptas</a:t>
            </a:r>
            <a:r>
              <a:rPr lang="en-US" dirty="0"/>
              <a:t> </a:t>
            </a:r>
            <a:r>
              <a:rPr lang="en-US" dirty="0" err="1"/>
              <a:t>simoditam</a:t>
            </a:r>
            <a:r>
              <a:rPr lang="en-US" dirty="0"/>
              <a:t> </a:t>
            </a:r>
            <a:r>
              <a:rPr lang="en-US" dirty="0" err="1"/>
              <a:t>repersp</a:t>
            </a:r>
            <a:r>
              <a:rPr lang="en-US" dirty="0"/>
              <a:t> </a:t>
            </a:r>
            <a:r>
              <a:rPr lang="en-US" dirty="0" err="1"/>
              <a:t>erumenimi</a:t>
            </a:r>
            <a:r>
              <a:rPr lang="en-US" dirty="0"/>
              <a:t>, </a:t>
            </a:r>
            <a:r>
              <a:rPr lang="en-US" dirty="0" err="1"/>
              <a:t>sitate</a:t>
            </a:r>
            <a:r>
              <a:rPr lang="en-US" dirty="0"/>
              <a:t> </a:t>
            </a:r>
            <a:r>
              <a:rPr lang="en-US" dirty="0" err="1"/>
              <a:t>vel</a:t>
            </a:r>
            <a:r>
              <a:rPr lang="en-US" dirty="0"/>
              <a:t> </a:t>
            </a:r>
            <a:r>
              <a:rPr lang="en-US" dirty="0" err="1"/>
              <a:t>maio</a:t>
            </a:r>
            <a:r>
              <a:rPr lang="en-US" dirty="0"/>
              <a:t>. </a:t>
            </a:r>
            <a:r>
              <a:rPr lang="en-US" dirty="0" err="1"/>
              <a:t>Incias</a:t>
            </a:r>
            <a:r>
              <a:rPr lang="en-US" dirty="0"/>
              <a:t> et </a:t>
            </a:r>
            <a:r>
              <a:rPr lang="en-US" dirty="0" err="1"/>
              <a:t>volupta</a:t>
            </a:r>
            <a:r>
              <a:rPr lang="en-US" dirty="0"/>
              <a:t> </a:t>
            </a:r>
            <a:r>
              <a:rPr lang="en-US" dirty="0" err="1"/>
              <a:t>ecestet</a:t>
            </a:r>
            <a:r>
              <a:rPr lang="en-US" dirty="0"/>
              <a:t>, </a:t>
            </a:r>
            <a:r>
              <a:rPr lang="en-US" dirty="0" err="1"/>
              <a:t>aut</a:t>
            </a:r>
            <a:r>
              <a:rPr lang="en-US" dirty="0"/>
              <a:t> </a:t>
            </a:r>
            <a:r>
              <a:rPr lang="en-US" dirty="0" err="1"/>
              <a:t>eum</a:t>
            </a:r>
            <a:r>
              <a:rPr lang="en-US" dirty="0"/>
              <a:t> am </a:t>
            </a:r>
            <a:r>
              <a:rPr lang="en-US" dirty="0" err="1"/>
              <a:t>ipic</a:t>
            </a:r>
            <a:r>
              <a:rPr lang="en-US" dirty="0"/>
              <a:t> tempore </a:t>
            </a:r>
            <a:r>
              <a:rPr lang="en-US" dirty="0" err="1"/>
              <a:t>explandam</a:t>
            </a:r>
            <a:r>
              <a:rPr lang="en-US" dirty="0"/>
              <a:t>. </a:t>
            </a:r>
          </a:p>
        </p:txBody>
      </p:sp>
      <p:sp>
        <p:nvSpPr>
          <p:cNvPr id="5" name="Text Placeholder 4"/>
          <p:cNvSpPr>
            <a:spLocks noGrp="1"/>
          </p:cNvSpPr>
          <p:nvPr>
            <p:ph type="body" sz="quarter" idx="12" hasCustomPrompt="1"/>
          </p:nvPr>
        </p:nvSpPr>
        <p:spPr>
          <a:xfrm>
            <a:off x="2517442" y="15625143"/>
            <a:ext cx="10399432" cy="679673"/>
          </a:xfrm>
        </p:spPr>
        <p:txBody>
          <a:bodyPr/>
          <a:lstStyle>
            <a:lvl1pPr marL="457182" indent="-457182">
              <a:buFontTx/>
              <a:buBlip>
                <a:blip r:embed="rId2"/>
              </a:buBlip>
              <a:defRPr/>
            </a:lvl1pPr>
          </a:lstStyle>
          <a:p>
            <a:pPr lvl="0"/>
            <a:r>
              <a:rPr lang="en-US" dirty="0"/>
              <a:t>Click to add bulleted list</a:t>
            </a:r>
          </a:p>
        </p:txBody>
      </p:sp>
      <p:sp>
        <p:nvSpPr>
          <p:cNvPr id="3" name="Title 2"/>
          <p:cNvSpPr>
            <a:spLocks noGrp="1"/>
          </p:cNvSpPr>
          <p:nvPr>
            <p:ph type="title" hasCustomPrompt="1"/>
          </p:nvPr>
        </p:nvSpPr>
        <p:spPr/>
        <p:txBody>
          <a:bodyPr/>
          <a:lstStyle>
            <a:lvl1pPr>
              <a:defRPr baseline="0"/>
            </a:lvl1pPr>
          </a:lstStyle>
          <a:p>
            <a:r>
              <a:rPr lang="en-US" dirty="0"/>
              <a:t>HEADLINE HERE</a:t>
            </a:r>
            <a:br>
              <a:rPr lang="en-US" dirty="0"/>
            </a:br>
            <a:r>
              <a:rPr lang="en-US" dirty="0"/>
              <a:t>90 PT </a:t>
            </a:r>
            <a:r>
              <a:rPr lang="en-US"/>
              <a:t>FONT RECOMMENDED</a:t>
            </a:r>
            <a:endParaRPr lang="en-US" dirty="0"/>
          </a:p>
        </p:txBody>
      </p:sp>
    </p:spTree>
    <p:extLst>
      <p:ext uri="{BB962C8B-B14F-4D97-AF65-F5344CB8AC3E}">
        <p14:creationId xmlns:p14="http://schemas.microsoft.com/office/powerpoint/2010/main" val="428963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76600" y="11984297"/>
            <a:ext cx="31547128" cy="46807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199" y="685800"/>
            <a:ext cx="7221196" cy="2362199"/>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366200" y="0"/>
            <a:ext cx="1422782" cy="2904265"/>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1089600" y="25628055"/>
            <a:ext cx="4953000" cy="1346744"/>
          </a:xfrm>
          <a:prstGeom prst="rect">
            <a:avLst/>
          </a:prstGeom>
        </p:spPr>
      </p:pic>
      <p:sp>
        <p:nvSpPr>
          <p:cNvPr id="11" name="Title Placeholder 10"/>
          <p:cNvSpPr>
            <a:spLocks noGrp="1"/>
          </p:cNvSpPr>
          <p:nvPr>
            <p:ph type="title"/>
          </p:nvPr>
        </p:nvSpPr>
        <p:spPr>
          <a:xfrm>
            <a:off x="8940146" y="304799"/>
            <a:ext cx="24545303" cy="31242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194585695"/>
      </p:ext>
    </p:extLst>
  </p:cSld>
  <p:clrMap bg1="lt1" tx1="dk1" bg2="lt2" tx2="dk2" accent1="accent1" accent2="accent2" accent3="accent3" accent4="accent4" accent5="accent5" accent6="accent6" hlink="hlink" folHlink="folHlink"/>
  <p:sldLayoutIdLst>
    <p:sldLayoutId id="2147484320"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2438361" rtl="0" eaLnBrk="1" latinLnBrk="0" hangingPunct="1">
        <a:lnSpc>
          <a:spcPts val="9500"/>
        </a:lnSpc>
        <a:spcBef>
          <a:spcPct val="0"/>
        </a:spcBef>
        <a:buNone/>
        <a:defRPr sz="9000" b="1" i="0" kern="1200" cap="all" baseline="0">
          <a:solidFill>
            <a:schemeClr val="bg1"/>
          </a:solidFill>
          <a:latin typeface="Franklin Gothic Demi" panose="020B0603020102020204" pitchFamily="34" charset="0"/>
          <a:ea typeface="Franklin Gothic Demi" panose="020B0603020102020204" pitchFamily="34" charset="0"/>
          <a:cs typeface="Franklin Gothic Demi" panose="020B0603020102020204" pitchFamily="34" charset="0"/>
        </a:defRPr>
      </a:lvl1pPr>
    </p:titleStyle>
    <p:bodyStyle>
      <a:lvl1pPr marL="457182" indent="-457182"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p:bodyStyle>
    <p:otherStyle>
      <a:defPPr>
        <a:defRPr lang="ru-RU"/>
      </a:defPPr>
      <a:lvl1pPr marL="0" algn="l" defTabSz="2438361" rtl="0" eaLnBrk="1" latinLnBrk="0" hangingPunct="1">
        <a:defRPr sz="4800" kern="1200">
          <a:solidFill>
            <a:schemeClr val="tx1"/>
          </a:solidFill>
          <a:latin typeface="+mn-lt"/>
          <a:ea typeface="+mn-ea"/>
          <a:cs typeface="+mn-cs"/>
        </a:defRPr>
      </a:lvl1pPr>
      <a:lvl2pPr marL="1219180" algn="l" defTabSz="2438361" rtl="0" eaLnBrk="1" latinLnBrk="0" hangingPunct="1">
        <a:defRPr sz="4800" kern="1200">
          <a:solidFill>
            <a:schemeClr val="tx1"/>
          </a:solidFill>
          <a:latin typeface="+mn-lt"/>
          <a:ea typeface="+mn-ea"/>
          <a:cs typeface="+mn-cs"/>
        </a:defRPr>
      </a:lvl2pPr>
      <a:lvl3pPr marL="2438361" algn="l" defTabSz="2438361" rtl="0" eaLnBrk="1" latinLnBrk="0" hangingPunct="1">
        <a:defRPr sz="4800" kern="1200">
          <a:solidFill>
            <a:schemeClr val="tx1"/>
          </a:solidFill>
          <a:latin typeface="+mn-lt"/>
          <a:ea typeface="+mn-ea"/>
          <a:cs typeface="+mn-cs"/>
        </a:defRPr>
      </a:lvl3pPr>
      <a:lvl4pPr marL="3657538" algn="l" defTabSz="2438361" rtl="0" eaLnBrk="1" latinLnBrk="0" hangingPunct="1">
        <a:defRPr sz="4800" kern="1200">
          <a:solidFill>
            <a:schemeClr val="tx1"/>
          </a:solidFill>
          <a:latin typeface="+mn-lt"/>
          <a:ea typeface="+mn-ea"/>
          <a:cs typeface="+mn-cs"/>
        </a:defRPr>
      </a:lvl4pPr>
      <a:lvl5pPr marL="4876720" algn="l" defTabSz="2438361" rtl="0" eaLnBrk="1" latinLnBrk="0" hangingPunct="1">
        <a:defRPr sz="4800" kern="1200">
          <a:solidFill>
            <a:schemeClr val="tx1"/>
          </a:solidFill>
          <a:latin typeface="+mn-lt"/>
          <a:ea typeface="+mn-ea"/>
          <a:cs typeface="+mn-cs"/>
        </a:defRPr>
      </a:lvl5pPr>
      <a:lvl6pPr marL="6095899" algn="l" defTabSz="2438361" rtl="0" eaLnBrk="1" latinLnBrk="0" hangingPunct="1">
        <a:defRPr sz="4800" kern="1200">
          <a:solidFill>
            <a:schemeClr val="tx1"/>
          </a:solidFill>
          <a:latin typeface="+mn-lt"/>
          <a:ea typeface="+mn-ea"/>
          <a:cs typeface="+mn-cs"/>
        </a:defRPr>
      </a:lvl6pPr>
      <a:lvl7pPr marL="7315079" algn="l" defTabSz="2438361" rtl="0" eaLnBrk="1" latinLnBrk="0" hangingPunct="1">
        <a:defRPr sz="4800" kern="1200">
          <a:solidFill>
            <a:schemeClr val="tx1"/>
          </a:solidFill>
          <a:latin typeface="+mn-lt"/>
          <a:ea typeface="+mn-ea"/>
          <a:cs typeface="+mn-cs"/>
        </a:defRPr>
      </a:lvl7pPr>
      <a:lvl8pPr marL="8534258" algn="l" defTabSz="2438361" rtl="0" eaLnBrk="1" latinLnBrk="0" hangingPunct="1">
        <a:defRPr sz="4800" kern="1200">
          <a:solidFill>
            <a:schemeClr val="tx1"/>
          </a:solidFill>
          <a:latin typeface="+mn-lt"/>
          <a:ea typeface="+mn-ea"/>
          <a:cs typeface="+mn-cs"/>
        </a:defRPr>
      </a:lvl8pPr>
      <a:lvl9pPr marL="9753438" algn="l" defTabSz="2438361" rtl="0" eaLnBrk="1" latinLnBrk="0" hangingPunct="1">
        <a:defRPr sz="4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76600" y="11984297"/>
            <a:ext cx="31547128" cy="4680769"/>
          </a:xfrm>
          <a:prstGeom prst="rect">
            <a:avLst/>
          </a:prstGeom>
        </p:spPr>
        <p:txBody>
          <a:bodyPr vert="horz"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199" y="685800"/>
            <a:ext cx="7221195" cy="2362199"/>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366200" y="0"/>
            <a:ext cx="1422782" cy="2904265"/>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1089601" y="25628055"/>
            <a:ext cx="4952997" cy="1346744"/>
          </a:xfrm>
          <a:prstGeom prst="rect">
            <a:avLst/>
          </a:prstGeom>
        </p:spPr>
      </p:pic>
      <p:sp>
        <p:nvSpPr>
          <p:cNvPr id="11" name="Title Placeholder 10"/>
          <p:cNvSpPr>
            <a:spLocks noGrp="1"/>
          </p:cNvSpPr>
          <p:nvPr>
            <p:ph type="title"/>
          </p:nvPr>
        </p:nvSpPr>
        <p:spPr>
          <a:xfrm>
            <a:off x="8940146" y="304799"/>
            <a:ext cx="24545303" cy="3124200"/>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30008534"/>
      </p:ext>
    </p:extLst>
  </p:cSld>
  <p:clrMap bg1="lt1" tx1="dk1" bg2="lt2" tx2="dk2" accent1="accent1" accent2="accent2" accent3="accent3" accent4="accent4" accent5="accent5" accent6="accent6" hlink="hlink" folHlink="folHlink"/>
  <p:sldLayoutIdLst>
    <p:sldLayoutId id="2147484322"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2438361" rtl="0" eaLnBrk="1" latinLnBrk="0" hangingPunct="1">
        <a:lnSpc>
          <a:spcPts val="9500"/>
        </a:lnSpc>
        <a:spcBef>
          <a:spcPct val="0"/>
        </a:spcBef>
        <a:buNone/>
        <a:defRPr sz="9000" b="1" i="0" kern="1200" cap="all" baseline="0">
          <a:solidFill>
            <a:schemeClr val="tx1"/>
          </a:solidFill>
          <a:latin typeface="Franklin Gothic Demi" panose="020B0603020102020204" pitchFamily="34" charset="0"/>
          <a:ea typeface="Franklin Gothic Demi" panose="020B0603020102020204" pitchFamily="34" charset="0"/>
          <a:cs typeface="Franklin Gothic Demi" panose="020B0603020102020204" pitchFamily="34" charset="0"/>
        </a:defRPr>
      </a:lvl1pPr>
    </p:titleStyle>
    <p:bodyStyle>
      <a:lvl1pPr marL="457182" indent="-457182"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p:bodyStyle>
    <p:otherStyle>
      <a:defPPr>
        <a:defRPr lang="ru-RU"/>
      </a:defPPr>
      <a:lvl1pPr marL="0" algn="l" defTabSz="2438361" rtl="0" eaLnBrk="1" latinLnBrk="0" hangingPunct="1">
        <a:defRPr sz="4800" kern="1200">
          <a:solidFill>
            <a:schemeClr val="tx1"/>
          </a:solidFill>
          <a:latin typeface="+mn-lt"/>
          <a:ea typeface="+mn-ea"/>
          <a:cs typeface="+mn-cs"/>
        </a:defRPr>
      </a:lvl1pPr>
      <a:lvl2pPr marL="1219180" algn="l" defTabSz="2438361" rtl="0" eaLnBrk="1" latinLnBrk="0" hangingPunct="1">
        <a:defRPr sz="4800" kern="1200">
          <a:solidFill>
            <a:schemeClr val="tx1"/>
          </a:solidFill>
          <a:latin typeface="+mn-lt"/>
          <a:ea typeface="+mn-ea"/>
          <a:cs typeface="+mn-cs"/>
        </a:defRPr>
      </a:lvl2pPr>
      <a:lvl3pPr marL="2438361" algn="l" defTabSz="2438361" rtl="0" eaLnBrk="1" latinLnBrk="0" hangingPunct="1">
        <a:defRPr sz="4800" kern="1200">
          <a:solidFill>
            <a:schemeClr val="tx1"/>
          </a:solidFill>
          <a:latin typeface="+mn-lt"/>
          <a:ea typeface="+mn-ea"/>
          <a:cs typeface="+mn-cs"/>
        </a:defRPr>
      </a:lvl3pPr>
      <a:lvl4pPr marL="3657538" algn="l" defTabSz="2438361" rtl="0" eaLnBrk="1" latinLnBrk="0" hangingPunct="1">
        <a:defRPr sz="4800" kern="1200">
          <a:solidFill>
            <a:schemeClr val="tx1"/>
          </a:solidFill>
          <a:latin typeface="+mn-lt"/>
          <a:ea typeface="+mn-ea"/>
          <a:cs typeface="+mn-cs"/>
        </a:defRPr>
      </a:lvl4pPr>
      <a:lvl5pPr marL="4876720" algn="l" defTabSz="2438361" rtl="0" eaLnBrk="1" latinLnBrk="0" hangingPunct="1">
        <a:defRPr sz="4800" kern="1200">
          <a:solidFill>
            <a:schemeClr val="tx1"/>
          </a:solidFill>
          <a:latin typeface="+mn-lt"/>
          <a:ea typeface="+mn-ea"/>
          <a:cs typeface="+mn-cs"/>
        </a:defRPr>
      </a:lvl5pPr>
      <a:lvl6pPr marL="6095899" algn="l" defTabSz="2438361" rtl="0" eaLnBrk="1" latinLnBrk="0" hangingPunct="1">
        <a:defRPr sz="4800" kern="1200">
          <a:solidFill>
            <a:schemeClr val="tx1"/>
          </a:solidFill>
          <a:latin typeface="+mn-lt"/>
          <a:ea typeface="+mn-ea"/>
          <a:cs typeface="+mn-cs"/>
        </a:defRPr>
      </a:lvl6pPr>
      <a:lvl7pPr marL="7315079" algn="l" defTabSz="2438361" rtl="0" eaLnBrk="1" latinLnBrk="0" hangingPunct="1">
        <a:defRPr sz="4800" kern="1200">
          <a:solidFill>
            <a:schemeClr val="tx1"/>
          </a:solidFill>
          <a:latin typeface="+mn-lt"/>
          <a:ea typeface="+mn-ea"/>
          <a:cs typeface="+mn-cs"/>
        </a:defRPr>
      </a:lvl7pPr>
      <a:lvl8pPr marL="8534258" algn="l" defTabSz="2438361" rtl="0" eaLnBrk="1" latinLnBrk="0" hangingPunct="1">
        <a:defRPr sz="4800" kern="1200">
          <a:solidFill>
            <a:schemeClr val="tx1"/>
          </a:solidFill>
          <a:latin typeface="+mn-lt"/>
          <a:ea typeface="+mn-ea"/>
          <a:cs typeface="+mn-cs"/>
        </a:defRPr>
      </a:lvl8pPr>
      <a:lvl9pPr marL="9753438" algn="l" defTabSz="2438361" rtl="0" eaLnBrk="1" latinLnBrk="0" hangingPunct="1">
        <a:defRPr sz="4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82452FA-6A8C-46F1-8DB5-C74F40602D90}"/>
              </a:ext>
            </a:extLst>
          </p:cNvPr>
          <p:cNvSpPr>
            <a:spLocks noGrp="1"/>
          </p:cNvSpPr>
          <p:nvPr>
            <p:ph type="body" sz="quarter" idx="12"/>
          </p:nvPr>
        </p:nvSpPr>
        <p:spPr>
          <a:xfrm>
            <a:off x="-11969559" y="617326"/>
            <a:ext cx="10399432" cy="15419606"/>
          </a:xfrm>
        </p:spPr>
        <p:txBody>
          <a:bodyPr/>
          <a:lstStyle/>
          <a:p>
            <a:pPr>
              <a:lnSpc>
                <a:spcPct val="100000"/>
              </a:lnSpc>
            </a:pPr>
            <a:r>
              <a:rPr lang="en-US" dirty="0"/>
              <a:t>24-bit Load Cell Interface X3</a:t>
            </a:r>
          </a:p>
          <a:p>
            <a:pPr>
              <a:lnSpc>
                <a:spcPct val="100000"/>
              </a:lnSpc>
            </a:pPr>
            <a:r>
              <a:rPr lang="en-US" dirty="0"/>
              <a:t>USB 2.0 Embedded Host Interface</a:t>
            </a:r>
          </a:p>
          <a:p>
            <a:pPr lvl="1">
              <a:lnSpc>
                <a:spcPct val="100000"/>
              </a:lnSpc>
            </a:pPr>
            <a:r>
              <a:rPr lang="en-US" dirty="0"/>
              <a:t>Supports flash drives &amp; barcode scanner</a:t>
            </a:r>
          </a:p>
          <a:p>
            <a:pPr>
              <a:lnSpc>
                <a:spcPct val="100000"/>
              </a:lnSpc>
            </a:pPr>
            <a:r>
              <a:rPr lang="en-US" dirty="0"/>
              <a:t>Rotary/Linear Encoder Interface</a:t>
            </a:r>
          </a:p>
          <a:p>
            <a:pPr lvl="1">
              <a:lnSpc>
                <a:spcPct val="100000"/>
              </a:lnSpc>
            </a:pPr>
            <a:r>
              <a:rPr lang="en-US" dirty="0"/>
              <a:t>Configurable for 3.3V/5V</a:t>
            </a:r>
          </a:p>
          <a:p>
            <a:pPr>
              <a:lnSpc>
                <a:spcPct val="100000"/>
              </a:lnSpc>
            </a:pPr>
            <a:r>
              <a:rPr lang="en-US" dirty="0"/>
              <a:t>Ultrasonic Ranging Module Interface</a:t>
            </a:r>
          </a:p>
          <a:p>
            <a:pPr>
              <a:lnSpc>
                <a:spcPct val="100000"/>
              </a:lnSpc>
            </a:pPr>
            <a:r>
              <a:rPr lang="en-US" dirty="0"/>
              <a:t>Embedded Temperature and Humidity Sensor</a:t>
            </a:r>
          </a:p>
          <a:p>
            <a:pPr>
              <a:lnSpc>
                <a:spcPct val="100000"/>
              </a:lnSpc>
            </a:pPr>
            <a:r>
              <a:rPr lang="en-US" dirty="0"/>
              <a:t>Embedded Accelerometer</a:t>
            </a:r>
          </a:p>
          <a:p>
            <a:pPr lvl="1">
              <a:lnSpc>
                <a:spcPct val="100000"/>
              </a:lnSpc>
            </a:pPr>
            <a:r>
              <a:rPr lang="en-US" dirty="0"/>
              <a:t>Provides tilt/angle of unit</a:t>
            </a:r>
          </a:p>
          <a:p>
            <a:pPr>
              <a:lnSpc>
                <a:spcPct val="100000"/>
              </a:lnSpc>
            </a:pPr>
            <a:r>
              <a:rPr lang="en-US" dirty="0" err="1"/>
              <a:t>uSD</a:t>
            </a:r>
            <a:r>
              <a:rPr lang="en-US" dirty="0"/>
              <a:t> Card Interface</a:t>
            </a:r>
          </a:p>
          <a:p>
            <a:pPr>
              <a:lnSpc>
                <a:spcPct val="100000"/>
              </a:lnSpc>
            </a:pPr>
            <a:r>
              <a:rPr lang="en-US" dirty="0"/>
              <a:t>Embedded Graphic Processing Unit</a:t>
            </a:r>
          </a:p>
          <a:p>
            <a:pPr lvl="1">
              <a:lnSpc>
                <a:spcPct val="100000"/>
              </a:lnSpc>
            </a:pPr>
            <a:r>
              <a:rPr lang="en-US" dirty="0"/>
              <a:t>Creates GUI on 800x480 7” TFT LCD</a:t>
            </a:r>
          </a:p>
          <a:p>
            <a:pPr lvl="1">
              <a:lnSpc>
                <a:spcPct val="100000"/>
              </a:lnSpc>
            </a:pPr>
            <a:r>
              <a:rPr lang="en-US" dirty="0"/>
              <a:t>Supports resistive touchscreen</a:t>
            </a:r>
          </a:p>
          <a:p>
            <a:pPr>
              <a:lnSpc>
                <a:spcPct val="100000"/>
              </a:lnSpc>
            </a:pPr>
            <a:r>
              <a:rPr lang="en-US" dirty="0"/>
              <a:t>GNSS Receiver w/ Onboard Antenna</a:t>
            </a:r>
          </a:p>
          <a:p>
            <a:pPr lvl="1">
              <a:lnSpc>
                <a:spcPct val="100000"/>
              </a:lnSpc>
            </a:pPr>
            <a:r>
              <a:rPr lang="en-US" dirty="0"/>
              <a:t>Provides time, date, and location data</a:t>
            </a:r>
          </a:p>
          <a:p>
            <a:pPr>
              <a:lnSpc>
                <a:spcPct val="100000"/>
              </a:lnSpc>
            </a:pPr>
            <a:r>
              <a:rPr lang="en-US" dirty="0" err="1"/>
              <a:t>microUSB</a:t>
            </a:r>
            <a:r>
              <a:rPr lang="en-US" dirty="0"/>
              <a:t> Power Port</a:t>
            </a:r>
          </a:p>
          <a:p>
            <a:pPr>
              <a:lnSpc>
                <a:spcPct val="100000"/>
              </a:lnSpc>
            </a:pPr>
            <a:r>
              <a:rPr lang="en-US" dirty="0"/>
              <a:t>Onboard stepper motor driver</a:t>
            </a:r>
          </a:p>
          <a:p>
            <a:pPr>
              <a:lnSpc>
                <a:spcPct val="100000"/>
              </a:lnSpc>
            </a:pPr>
            <a:r>
              <a:rPr lang="en-US" dirty="0"/>
              <a:t>Onboard DC motor driver</a:t>
            </a:r>
          </a:p>
          <a:p>
            <a:pPr>
              <a:lnSpc>
                <a:spcPct val="100000"/>
              </a:lnSpc>
            </a:pPr>
            <a:r>
              <a:rPr lang="en-US" dirty="0"/>
              <a:t>Peripheral Header for Daughter Module</a:t>
            </a:r>
          </a:p>
        </p:txBody>
      </p:sp>
      <p:sp>
        <p:nvSpPr>
          <p:cNvPr id="5" name="Title 4">
            <a:extLst>
              <a:ext uri="{FF2B5EF4-FFF2-40B4-BE49-F238E27FC236}">
                <a16:creationId xmlns:a16="http://schemas.microsoft.com/office/drawing/2014/main" id="{9E2DF96A-6754-47B0-8751-6315625BAB56}"/>
              </a:ext>
            </a:extLst>
          </p:cNvPr>
          <p:cNvSpPr>
            <a:spLocks noGrp="1"/>
          </p:cNvSpPr>
          <p:nvPr>
            <p:ph type="title"/>
          </p:nvPr>
        </p:nvSpPr>
        <p:spPr/>
        <p:txBody>
          <a:bodyPr/>
          <a:lstStyle/>
          <a:p>
            <a:r>
              <a:rPr lang="en-US" dirty="0"/>
              <a:t>cereal grain Data Acquisition device</a:t>
            </a:r>
            <a:br>
              <a:rPr lang="en-US" dirty="0"/>
            </a:br>
            <a:endParaRPr lang="en-US" dirty="0"/>
          </a:p>
        </p:txBody>
      </p:sp>
      <p:sp>
        <p:nvSpPr>
          <p:cNvPr id="6" name="Text Placeholder 1">
            <a:extLst>
              <a:ext uri="{FF2B5EF4-FFF2-40B4-BE49-F238E27FC236}">
                <a16:creationId xmlns:a16="http://schemas.microsoft.com/office/drawing/2014/main" id="{C5AB1998-3126-4130-AC25-6B76AC894C5C}"/>
              </a:ext>
            </a:extLst>
          </p:cNvPr>
          <p:cNvSpPr txBox="1">
            <a:spLocks/>
          </p:cNvSpPr>
          <p:nvPr/>
        </p:nvSpPr>
        <p:spPr>
          <a:xfrm>
            <a:off x="708027" y="3462865"/>
            <a:ext cx="8018880"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Project SCOPE</a:t>
            </a:r>
          </a:p>
        </p:txBody>
      </p:sp>
      <p:sp>
        <p:nvSpPr>
          <p:cNvPr id="7" name="Text Placeholder 2">
            <a:extLst>
              <a:ext uri="{FF2B5EF4-FFF2-40B4-BE49-F238E27FC236}">
                <a16:creationId xmlns:a16="http://schemas.microsoft.com/office/drawing/2014/main" id="{3B574990-A85B-4C5B-BA87-DC6B15B58C5F}"/>
              </a:ext>
            </a:extLst>
          </p:cNvPr>
          <p:cNvSpPr txBox="1">
            <a:spLocks/>
          </p:cNvSpPr>
          <p:nvPr/>
        </p:nvSpPr>
        <p:spPr>
          <a:xfrm>
            <a:off x="762000" y="4285396"/>
            <a:ext cx="12214667" cy="5005729"/>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just"/>
            <a:r>
              <a:rPr lang="en-US" dirty="0"/>
              <a:t>Wind-induced crop failure results in economic losses totaling tens of billions of dollars each year. A data acquisition computing platform has been designed that will enable researchers to understand this issue and breed more resilient crop varieties. The device features custom electronics hardware and embedded firmware, with an emphasis on design for manufacturability and reliability.</a:t>
            </a:r>
          </a:p>
          <a:p>
            <a:endParaRPr lang="en-US" dirty="0"/>
          </a:p>
        </p:txBody>
      </p:sp>
      <p:pic>
        <p:nvPicPr>
          <p:cNvPr id="11" name="Picture 10">
            <a:extLst>
              <a:ext uri="{FF2B5EF4-FFF2-40B4-BE49-F238E27FC236}">
                <a16:creationId xmlns:a16="http://schemas.microsoft.com/office/drawing/2014/main" id="{F5929A22-A101-4A39-87AA-B1D427D4578F}"/>
              </a:ext>
            </a:extLst>
          </p:cNvPr>
          <p:cNvPicPr>
            <a:picLocks noChangeAspect="1"/>
          </p:cNvPicPr>
          <p:nvPr/>
        </p:nvPicPr>
        <p:blipFill>
          <a:blip r:embed="rId2"/>
          <a:stretch>
            <a:fillRect/>
          </a:stretch>
        </p:blipFill>
        <p:spPr>
          <a:xfrm>
            <a:off x="13644983" y="17899009"/>
            <a:ext cx="9286034" cy="4028635"/>
          </a:xfrm>
          <a:prstGeom prst="rect">
            <a:avLst/>
          </a:prstGeom>
        </p:spPr>
      </p:pic>
      <p:pic>
        <p:nvPicPr>
          <p:cNvPr id="12" name="Picture 11">
            <a:extLst>
              <a:ext uri="{FF2B5EF4-FFF2-40B4-BE49-F238E27FC236}">
                <a16:creationId xmlns:a16="http://schemas.microsoft.com/office/drawing/2014/main" id="{B8302B19-7F28-4042-9EEA-15E32C7A546D}"/>
              </a:ext>
            </a:extLst>
          </p:cNvPr>
          <p:cNvPicPr>
            <a:picLocks noChangeAspect="1"/>
          </p:cNvPicPr>
          <p:nvPr/>
        </p:nvPicPr>
        <p:blipFill>
          <a:blip r:embed="rId3"/>
          <a:stretch>
            <a:fillRect/>
          </a:stretch>
        </p:blipFill>
        <p:spPr>
          <a:xfrm>
            <a:off x="13619582" y="22666353"/>
            <a:ext cx="9286035" cy="4300098"/>
          </a:xfrm>
          <a:prstGeom prst="rect">
            <a:avLst/>
          </a:prstGeom>
        </p:spPr>
      </p:pic>
      <p:sp>
        <p:nvSpPr>
          <p:cNvPr id="13" name="Text Placeholder 1">
            <a:extLst>
              <a:ext uri="{FF2B5EF4-FFF2-40B4-BE49-F238E27FC236}">
                <a16:creationId xmlns:a16="http://schemas.microsoft.com/office/drawing/2014/main" id="{3053DAD5-A325-4867-B440-CE36E1D6ABFF}"/>
              </a:ext>
            </a:extLst>
          </p:cNvPr>
          <p:cNvSpPr txBox="1">
            <a:spLocks/>
          </p:cNvSpPr>
          <p:nvPr/>
        </p:nvSpPr>
        <p:spPr>
          <a:xfrm>
            <a:off x="-8670014" y="17297242"/>
            <a:ext cx="8335107"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Assembly rendering</a:t>
            </a:r>
          </a:p>
        </p:txBody>
      </p:sp>
      <p:sp>
        <p:nvSpPr>
          <p:cNvPr id="16" name="Text Placeholder 1">
            <a:extLst>
              <a:ext uri="{FF2B5EF4-FFF2-40B4-BE49-F238E27FC236}">
                <a16:creationId xmlns:a16="http://schemas.microsoft.com/office/drawing/2014/main" id="{61B9634C-9684-4492-89A0-E405815EF521}"/>
              </a:ext>
            </a:extLst>
          </p:cNvPr>
          <p:cNvSpPr txBox="1">
            <a:spLocks/>
          </p:cNvSpPr>
          <p:nvPr/>
        </p:nvSpPr>
        <p:spPr>
          <a:xfrm>
            <a:off x="-12067673" y="-830997"/>
            <a:ext cx="9733999"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Technical specifications</a:t>
            </a:r>
          </a:p>
        </p:txBody>
      </p:sp>
      <p:sp>
        <p:nvSpPr>
          <p:cNvPr id="18" name="Text Placeholder 1">
            <a:extLst>
              <a:ext uri="{FF2B5EF4-FFF2-40B4-BE49-F238E27FC236}">
                <a16:creationId xmlns:a16="http://schemas.microsoft.com/office/drawing/2014/main" id="{2AE0D402-ACA1-4941-9B44-225271C5DCB2}"/>
              </a:ext>
            </a:extLst>
          </p:cNvPr>
          <p:cNvSpPr txBox="1">
            <a:spLocks/>
          </p:cNvSpPr>
          <p:nvPr/>
        </p:nvSpPr>
        <p:spPr>
          <a:xfrm>
            <a:off x="733427" y="8584618"/>
            <a:ext cx="9733999"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Design outcomes</a:t>
            </a:r>
          </a:p>
        </p:txBody>
      </p:sp>
      <p:sp>
        <p:nvSpPr>
          <p:cNvPr id="19" name="Text Placeholder 3">
            <a:extLst>
              <a:ext uri="{FF2B5EF4-FFF2-40B4-BE49-F238E27FC236}">
                <a16:creationId xmlns:a16="http://schemas.microsoft.com/office/drawing/2014/main" id="{A36438BB-91E3-44A1-9E11-D3BF97F5E162}"/>
              </a:ext>
            </a:extLst>
          </p:cNvPr>
          <p:cNvSpPr txBox="1">
            <a:spLocks/>
          </p:cNvSpPr>
          <p:nvPr/>
        </p:nvSpPr>
        <p:spPr>
          <a:xfrm>
            <a:off x="-9951184" y="19011351"/>
            <a:ext cx="9415423" cy="11610101"/>
          </a:xfrm>
          <a:prstGeom prst="rect">
            <a:avLst/>
          </a:prstGeom>
        </p:spPr>
        <p:txBody>
          <a:bodyPr vert="horz" wrap="square" lIns="0" tIns="0" rIns="0" bIns="0" rtlCol="0">
            <a:spAutoFit/>
          </a:bodyPr>
          <a:lstStyle>
            <a:lvl1pPr marL="457182" indent="-457182" algn="l" defTabSz="2438361" rtl="0" eaLnBrk="1" latinLnBrk="0" hangingPunct="1">
              <a:lnSpc>
                <a:spcPts val="5300"/>
              </a:lnSpc>
              <a:spcBef>
                <a:spcPts val="0"/>
              </a:spcBef>
              <a:spcAft>
                <a:spcPts val="2500"/>
              </a:spcAft>
              <a:buClr>
                <a:schemeClr val="accent3"/>
              </a:buClr>
              <a:buSzPct val="120000"/>
              <a:buFontTx/>
              <a:buBlip>
                <a:blip r:embed="rId4"/>
              </a:buBlip>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Reduced BOM cost from $600 -&gt; $150</a:t>
            </a:r>
          </a:p>
          <a:p>
            <a:r>
              <a:rPr lang="en-US" dirty="0"/>
              <a:t>Reduced assembly time from ~20hours to 1 hour</a:t>
            </a:r>
          </a:p>
          <a:p>
            <a:r>
              <a:rPr lang="en-US" dirty="0"/>
              <a:t>Improved battery life</a:t>
            </a:r>
          </a:p>
          <a:p>
            <a:r>
              <a:rPr lang="en-US" dirty="0"/>
              <a:t>Reduced weight</a:t>
            </a:r>
          </a:p>
          <a:p>
            <a:r>
              <a:rPr lang="en-US" dirty="0"/>
              <a:t>Improved data quality/resolution/accuracy</a:t>
            </a:r>
          </a:p>
          <a:p>
            <a:r>
              <a:rPr lang="en-US" dirty="0"/>
              <a:t>Added features</a:t>
            </a:r>
          </a:p>
          <a:p>
            <a:r>
              <a:rPr lang="en-US" dirty="0"/>
              <a:t>Self-calibration</a:t>
            </a:r>
          </a:p>
          <a:p>
            <a:r>
              <a:rPr lang="en-US" dirty="0"/>
              <a:t>Custom/simplified code base</a:t>
            </a:r>
          </a:p>
          <a:p>
            <a:r>
              <a:rPr lang="en-US" dirty="0"/>
              <a:t>Improved user ease-of-use/GUI</a:t>
            </a:r>
          </a:p>
          <a:p>
            <a:r>
              <a:rPr lang="en-US" dirty="0"/>
              <a:t>Improved device reliability/quality control</a:t>
            </a:r>
          </a:p>
          <a:p>
            <a:pPr lvl="1"/>
            <a:r>
              <a:rPr lang="en-US" dirty="0"/>
              <a:t>Meets IECE 61400-4 ESD Standards</a:t>
            </a:r>
          </a:p>
          <a:p>
            <a:pPr lvl="1"/>
            <a:r>
              <a:rPr lang="en-US" dirty="0"/>
              <a:t>Eliminated all mechanical user IO</a:t>
            </a:r>
          </a:p>
        </p:txBody>
      </p:sp>
      <p:sp>
        <p:nvSpPr>
          <p:cNvPr id="15" name="Text Placeholder 1">
            <a:extLst>
              <a:ext uri="{FF2B5EF4-FFF2-40B4-BE49-F238E27FC236}">
                <a16:creationId xmlns:a16="http://schemas.microsoft.com/office/drawing/2014/main" id="{56EAE43B-FA80-40FD-98C3-6AF2F6640823}"/>
              </a:ext>
            </a:extLst>
          </p:cNvPr>
          <p:cNvSpPr txBox="1">
            <a:spLocks/>
          </p:cNvSpPr>
          <p:nvPr/>
        </p:nvSpPr>
        <p:spPr>
          <a:xfrm>
            <a:off x="27660600" y="29946600"/>
            <a:ext cx="9733999"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err="1"/>
              <a:t>aCKNOWLEDGEMENTS</a:t>
            </a:r>
            <a:endParaRPr lang="en-US" dirty="0"/>
          </a:p>
        </p:txBody>
      </p:sp>
      <p:graphicFrame>
        <p:nvGraphicFramePr>
          <p:cNvPr id="2" name="Table 1">
            <a:extLst>
              <a:ext uri="{FF2B5EF4-FFF2-40B4-BE49-F238E27FC236}">
                <a16:creationId xmlns:a16="http://schemas.microsoft.com/office/drawing/2014/main" id="{49D13914-3C1B-4AF9-9FEE-6A4AA463EDB8}"/>
              </a:ext>
            </a:extLst>
          </p:cNvPr>
          <p:cNvGraphicFramePr>
            <a:graphicFrameLocks noGrp="1"/>
          </p:cNvGraphicFramePr>
          <p:nvPr>
            <p:extLst>
              <p:ext uri="{D42A27DB-BD31-4B8C-83A1-F6EECF244321}">
                <p14:modId xmlns:p14="http://schemas.microsoft.com/office/powerpoint/2010/main" val="2321948313"/>
              </p:ext>
            </p:extLst>
          </p:nvPr>
        </p:nvGraphicFramePr>
        <p:xfrm>
          <a:off x="621971" y="9441283"/>
          <a:ext cx="12418596" cy="16542916"/>
        </p:xfrm>
        <a:graphic>
          <a:graphicData uri="http://schemas.openxmlformats.org/drawingml/2006/table">
            <a:tbl>
              <a:tblPr firstRow="1" bandRow="1">
                <a:tableStyleId>{5940675A-B579-460E-94D1-54222C63F5DA}</a:tableStyleId>
              </a:tblPr>
              <a:tblGrid>
                <a:gridCol w="4139532">
                  <a:extLst>
                    <a:ext uri="{9D8B030D-6E8A-4147-A177-3AD203B41FA5}">
                      <a16:colId xmlns:a16="http://schemas.microsoft.com/office/drawing/2014/main" val="420717125"/>
                    </a:ext>
                  </a:extLst>
                </a:gridCol>
                <a:gridCol w="4139532">
                  <a:extLst>
                    <a:ext uri="{9D8B030D-6E8A-4147-A177-3AD203B41FA5}">
                      <a16:colId xmlns:a16="http://schemas.microsoft.com/office/drawing/2014/main" val="2195184345"/>
                    </a:ext>
                  </a:extLst>
                </a:gridCol>
                <a:gridCol w="4139532">
                  <a:extLst>
                    <a:ext uri="{9D8B030D-6E8A-4147-A177-3AD203B41FA5}">
                      <a16:colId xmlns:a16="http://schemas.microsoft.com/office/drawing/2014/main" val="2881396502"/>
                    </a:ext>
                  </a:extLst>
                </a:gridCol>
              </a:tblGrid>
              <a:tr h="1272532">
                <a:tc>
                  <a:txBody>
                    <a:bodyPr/>
                    <a:lstStyle/>
                    <a:p>
                      <a:pPr algn="ctr"/>
                      <a:r>
                        <a:rPr lang="en-US" b="1" dirty="0"/>
                        <a:t>Specification</a:t>
                      </a:r>
                    </a:p>
                  </a:txBody>
                  <a:tcPr/>
                </a:tc>
                <a:tc>
                  <a:txBody>
                    <a:bodyPr/>
                    <a:lstStyle/>
                    <a:p>
                      <a:pPr algn="ctr"/>
                      <a:r>
                        <a:rPr lang="en-US" b="1" dirty="0"/>
                        <a:t>Past Design</a:t>
                      </a:r>
                    </a:p>
                  </a:txBody>
                  <a:tcPr/>
                </a:tc>
                <a:tc>
                  <a:txBody>
                    <a:bodyPr/>
                    <a:lstStyle/>
                    <a:p>
                      <a:pPr algn="ctr"/>
                      <a:r>
                        <a:rPr lang="en-US" b="1" dirty="0"/>
                        <a:t>Current Design</a:t>
                      </a:r>
                    </a:p>
                  </a:txBody>
                  <a:tcPr/>
                </a:tc>
                <a:extLst>
                  <a:ext uri="{0D108BD9-81ED-4DB2-BD59-A6C34878D82A}">
                    <a16:rowId xmlns:a16="http://schemas.microsoft.com/office/drawing/2014/main" val="3656075736"/>
                  </a:ext>
                </a:extLst>
              </a:tr>
              <a:tr h="12725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83789201"/>
                  </a:ext>
                </a:extLst>
              </a:tr>
              <a:tr h="12725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69468954"/>
                  </a:ext>
                </a:extLst>
              </a:tr>
              <a:tr h="12725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40456601"/>
                  </a:ext>
                </a:extLst>
              </a:tr>
              <a:tr h="12725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00028065"/>
                  </a:ext>
                </a:extLst>
              </a:tr>
              <a:tr h="12725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36144176"/>
                  </a:ext>
                </a:extLst>
              </a:tr>
              <a:tr h="12725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53248141"/>
                  </a:ext>
                </a:extLst>
              </a:tr>
              <a:tr h="12725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23595662"/>
                  </a:ext>
                </a:extLst>
              </a:tr>
              <a:tr h="12725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06333766"/>
                  </a:ext>
                </a:extLst>
              </a:tr>
              <a:tr h="12725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83822314"/>
                  </a:ext>
                </a:extLst>
              </a:tr>
              <a:tr h="12725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73604168"/>
                  </a:ext>
                </a:extLst>
              </a:tr>
              <a:tr h="12725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37950455"/>
                  </a:ext>
                </a:extLst>
              </a:tr>
              <a:tr h="12725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55214302"/>
                  </a:ext>
                </a:extLst>
              </a:tr>
            </a:tbl>
          </a:graphicData>
        </a:graphic>
      </p:graphicFrame>
      <p:sp>
        <p:nvSpPr>
          <p:cNvPr id="22" name="Text Placeholder 1">
            <a:extLst>
              <a:ext uri="{FF2B5EF4-FFF2-40B4-BE49-F238E27FC236}">
                <a16:creationId xmlns:a16="http://schemas.microsoft.com/office/drawing/2014/main" id="{E7ADEA24-FDD5-4489-B928-71F70306F82E}"/>
              </a:ext>
            </a:extLst>
          </p:cNvPr>
          <p:cNvSpPr txBox="1">
            <a:spLocks/>
          </p:cNvSpPr>
          <p:nvPr/>
        </p:nvSpPr>
        <p:spPr>
          <a:xfrm>
            <a:off x="23872371" y="20574000"/>
            <a:ext cx="8335107"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Future directions</a:t>
            </a:r>
          </a:p>
        </p:txBody>
      </p:sp>
      <p:sp>
        <p:nvSpPr>
          <p:cNvPr id="23" name="Text Placeholder 1">
            <a:extLst>
              <a:ext uri="{FF2B5EF4-FFF2-40B4-BE49-F238E27FC236}">
                <a16:creationId xmlns:a16="http://schemas.microsoft.com/office/drawing/2014/main" id="{3F87DC8F-0105-4D51-84BA-7BAAE52221DA}"/>
              </a:ext>
            </a:extLst>
          </p:cNvPr>
          <p:cNvSpPr txBox="1">
            <a:spLocks/>
          </p:cNvSpPr>
          <p:nvPr/>
        </p:nvSpPr>
        <p:spPr>
          <a:xfrm>
            <a:off x="23850600" y="17391676"/>
            <a:ext cx="8335107"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Impact of design</a:t>
            </a:r>
          </a:p>
        </p:txBody>
      </p:sp>
      <p:sp>
        <p:nvSpPr>
          <p:cNvPr id="24" name="Text Placeholder 1">
            <a:extLst>
              <a:ext uri="{FF2B5EF4-FFF2-40B4-BE49-F238E27FC236}">
                <a16:creationId xmlns:a16="http://schemas.microsoft.com/office/drawing/2014/main" id="{08E2203C-4C5D-4844-8C19-D1E8E9028A5A}"/>
              </a:ext>
            </a:extLst>
          </p:cNvPr>
          <p:cNvSpPr txBox="1">
            <a:spLocks/>
          </p:cNvSpPr>
          <p:nvPr/>
        </p:nvSpPr>
        <p:spPr>
          <a:xfrm>
            <a:off x="23872371" y="23520867"/>
            <a:ext cx="8335107"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Acknowledgements</a:t>
            </a:r>
          </a:p>
        </p:txBody>
      </p:sp>
    </p:spTree>
    <p:extLst>
      <p:ext uri="{BB962C8B-B14F-4D97-AF65-F5344CB8AC3E}">
        <p14:creationId xmlns:p14="http://schemas.microsoft.com/office/powerpoint/2010/main" val="379729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Text Slides">
  <a:themeElements>
    <a:clrScheme name="Custom 1">
      <a:dk1>
        <a:srgbClr val="000000"/>
      </a:dk1>
      <a:lt1>
        <a:srgbClr val="FFFFFF"/>
      </a:lt1>
      <a:dk2>
        <a:srgbClr val="242529"/>
      </a:dk2>
      <a:lt2>
        <a:srgbClr val="FAFBFF"/>
      </a:lt2>
      <a:accent1>
        <a:srgbClr val="000000"/>
      </a:accent1>
      <a:accent2>
        <a:srgbClr val="808080"/>
      </a:accent2>
      <a:accent3>
        <a:srgbClr val="F1B300"/>
      </a:accent3>
      <a:accent4>
        <a:srgbClr val="F1B300"/>
      </a:accent4>
      <a:accent5>
        <a:srgbClr val="808080"/>
      </a:accent5>
      <a:accent6>
        <a:srgbClr val="000000"/>
      </a:accent6>
      <a:hlink>
        <a:srgbClr val="F1B300"/>
      </a:hlink>
      <a:folHlink>
        <a:srgbClr val="F1B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6815062B-017A-4AEB-80A7-165F9A40804E}" vid="{DF7F2607-933B-44D0-A76B-D67473B7D527}"/>
    </a:ext>
  </a:extLst>
</a:theme>
</file>

<file path=ppt/theme/theme2.xml><?xml version="1.0" encoding="utf-8"?>
<a:theme xmlns:a="http://schemas.openxmlformats.org/drawingml/2006/main" name="2_Text Slides">
  <a:themeElements>
    <a:clrScheme name="Custom 1">
      <a:dk1>
        <a:srgbClr val="000000"/>
      </a:dk1>
      <a:lt1>
        <a:srgbClr val="FFFFFF"/>
      </a:lt1>
      <a:dk2>
        <a:srgbClr val="242529"/>
      </a:dk2>
      <a:lt2>
        <a:srgbClr val="FAFBFF"/>
      </a:lt2>
      <a:accent1>
        <a:srgbClr val="000000"/>
      </a:accent1>
      <a:accent2>
        <a:srgbClr val="808080"/>
      </a:accent2>
      <a:accent3>
        <a:srgbClr val="F1B300"/>
      </a:accent3>
      <a:accent4>
        <a:srgbClr val="F1B300"/>
      </a:accent4>
      <a:accent5>
        <a:srgbClr val="808080"/>
      </a:accent5>
      <a:accent6>
        <a:srgbClr val="000000"/>
      </a:accent6>
      <a:hlink>
        <a:srgbClr val="F1B300"/>
      </a:hlink>
      <a:folHlink>
        <a:srgbClr val="F1B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6815062B-017A-4AEB-80A7-165F9A40804E}" vid="{674455C7-D27B-4FE9-9BCA-EEBE88441A95}"/>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2019_EXPO_Poster_Template_-_White_-_30x40</Template>
  <TotalTime>864</TotalTime>
  <Words>234</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Archivo Regular</vt:lpstr>
      <vt:lpstr>Arial</vt:lpstr>
      <vt:lpstr>Calibri</vt:lpstr>
      <vt:lpstr>Franklin Gothic Book</vt:lpstr>
      <vt:lpstr>Franklin Gothic Demi</vt:lpstr>
      <vt:lpstr>Wingdings</vt:lpstr>
      <vt:lpstr>1_Text Slides</vt:lpstr>
      <vt:lpstr>2_Text Slides</vt:lpstr>
      <vt:lpstr>cereal grain Data Acquisition device </vt:lpstr>
    </vt:vector>
  </TitlesOfParts>
  <Company>University of 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design for manufacturabiliyty and reliability</dc:title>
  <dc:creator>Caisley, Kennedy (cais2060@vandals.uidaho.edu)</dc:creator>
  <cp:lastModifiedBy>Caisley, Kennedy (cais2060@vandals.uidaho.edu)</cp:lastModifiedBy>
  <cp:revision>21</cp:revision>
  <dcterms:created xsi:type="dcterms:W3CDTF">2019-04-17T04:13:07Z</dcterms:created>
  <dcterms:modified xsi:type="dcterms:W3CDTF">2019-04-21T04:42:24Z</dcterms:modified>
</cp:coreProperties>
</file>