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AA2E3-C6F7-4548-B48B-97269A3DA3C2}" v="1" dt="2025-01-15T14:46:17.110"/>
    <p1510:client id="{75D5AE0E-733F-4C36-B3E3-0B51CB23B6DE}" v="2" dt="2025-01-15T15:35:03.024"/>
    <p1510:client id="{CB855C9D-2D7C-40D7-B47B-9075A44388F2}" v="175" dt="2025-01-15T15:01:04.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6F1E1-E11B-F89A-5873-2351E38224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48058E-A20E-D039-D603-EF5C0DCE00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FB7CE9-FF70-D2CA-C32A-47886BA70B53}"/>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5" name="Footer Placeholder 4">
            <a:extLst>
              <a:ext uri="{FF2B5EF4-FFF2-40B4-BE49-F238E27FC236}">
                <a16:creationId xmlns:a16="http://schemas.microsoft.com/office/drawing/2014/main" id="{CA94D290-A8BD-AC67-FFB1-AE1E5BBA64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35B61-A5F2-802E-7632-1D730F213FDD}"/>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2768377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C2C9-69EF-5118-05EF-250129029B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25EF7E-01F5-CB46-BD06-092AD87976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43850F-BBDB-A873-5B4C-AB9A07E9F383}"/>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5" name="Footer Placeholder 4">
            <a:extLst>
              <a:ext uri="{FF2B5EF4-FFF2-40B4-BE49-F238E27FC236}">
                <a16:creationId xmlns:a16="http://schemas.microsoft.com/office/drawing/2014/main" id="{9EF564BA-F1B9-B78E-C9F0-1DBED7C35F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611DE5-B3BE-8580-1A17-81739CAA221C}"/>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2334395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5C53CB-8514-1055-29BA-DAE20A45904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CADB29F-4CA0-B892-FD85-6228487277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66D7A0-D348-D078-0D59-9F2BED4BE687}"/>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5" name="Footer Placeholder 4">
            <a:extLst>
              <a:ext uri="{FF2B5EF4-FFF2-40B4-BE49-F238E27FC236}">
                <a16:creationId xmlns:a16="http://schemas.microsoft.com/office/drawing/2014/main" id="{239E4B78-D244-ABB5-239D-0EEC6891C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D83E8E-DA3D-5A2E-5F96-196DC738FB95}"/>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3889892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545F9-D691-4B36-B7CA-E5A6EBC82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FC3B7-F40B-9D0C-09E5-412A3070A4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21540-8DC1-C859-F4ED-70BD5B3580AC}"/>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5" name="Footer Placeholder 4">
            <a:extLst>
              <a:ext uri="{FF2B5EF4-FFF2-40B4-BE49-F238E27FC236}">
                <a16:creationId xmlns:a16="http://schemas.microsoft.com/office/drawing/2014/main" id="{03EF7FD0-1119-B929-95C8-C40CD33A61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556BF-CF3E-D295-BEBD-A5F5D4822139}"/>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2246368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D0957-D25D-78DF-E24E-15C92B7C519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86469D7-12DE-7CA3-F224-D7EA6ECD5A2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A8594E-571C-939B-A319-9F03B55DA95D}"/>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5" name="Footer Placeholder 4">
            <a:extLst>
              <a:ext uri="{FF2B5EF4-FFF2-40B4-BE49-F238E27FC236}">
                <a16:creationId xmlns:a16="http://schemas.microsoft.com/office/drawing/2014/main" id="{357D91EB-7E22-211C-D02E-E2BA41EC18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0693A6-3482-EF28-4E94-52EE2FAEFE9C}"/>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2469255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B535A-3420-8BA3-174F-19B0830235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1588B6-1DCC-43CD-2C9B-9149F8818E8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8630BED-2AAE-FD3C-B71E-3FFBCB5C4B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7C8401-4DEF-E6CA-7715-11A2864310E6}"/>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6" name="Footer Placeholder 5">
            <a:extLst>
              <a:ext uri="{FF2B5EF4-FFF2-40B4-BE49-F238E27FC236}">
                <a16:creationId xmlns:a16="http://schemas.microsoft.com/office/drawing/2014/main" id="{C525D5AF-46AE-3754-1F3E-82628DB232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E550DB-43EE-935C-7221-A74B1D1546C8}"/>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3746306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1F57-5C97-CF4C-BC75-6F8FAD9943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06EB98-84A0-F505-B513-2F95190037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A6E743-85E3-5489-3316-C26AA224F6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1AB9F4C-72CA-4537-250D-5E57ECA1B5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5BA197-95F4-66D7-DEC9-0F93A40C45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3E13E9-90A0-CC4B-E2CA-6BFE2FF0EBB4}"/>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8" name="Footer Placeholder 7">
            <a:extLst>
              <a:ext uri="{FF2B5EF4-FFF2-40B4-BE49-F238E27FC236}">
                <a16:creationId xmlns:a16="http://schemas.microsoft.com/office/drawing/2014/main" id="{21D2277F-5551-FE2E-D6A5-115D298427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15E6D-C533-0A67-6CA9-F46228DC4B2F}"/>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541109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6C5F2-592B-CEFF-C316-FD20F9F8B6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8ABCCA-650D-E5D0-6989-7DDA13927E25}"/>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4" name="Footer Placeholder 3">
            <a:extLst>
              <a:ext uri="{FF2B5EF4-FFF2-40B4-BE49-F238E27FC236}">
                <a16:creationId xmlns:a16="http://schemas.microsoft.com/office/drawing/2014/main" id="{CC6180F2-3AD1-7A7B-A6A8-094272E53A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F5722C-64AD-710F-F71B-F82258763908}"/>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2166843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006FB8-3CEA-DCA7-45D7-1BBE57627D6B}"/>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3" name="Footer Placeholder 2">
            <a:extLst>
              <a:ext uri="{FF2B5EF4-FFF2-40B4-BE49-F238E27FC236}">
                <a16:creationId xmlns:a16="http://schemas.microsoft.com/office/drawing/2014/main" id="{B8D42C40-DD21-A524-28AF-DB5B94AB6A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D7B806-750D-A51D-1DDA-C0679B1E909A}"/>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384061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DE2E-C795-9FC7-B0B4-06C407BB16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904B7D4-DEB9-6025-9A54-01F51745521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99C5C6-3067-CF87-7BB0-D354B5A06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288056-26FD-F9F7-015B-A689DA28376F}"/>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6" name="Footer Placeholder 5">
            <a:extLst>
              <a:ext uri="{FF2B5EF4-FFF2-40B4-BE49-F238E27FC236}">
                <a16:creationId xmlns:a16="http://schemas.microsoft.com/office/drawing/2014/main" id="{E849EB77-0F6C-7496-9AB8-4F5203632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F37BD0-3AA4-CFB6-4EEC-85058460DC63}"/>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443290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00521-8499-FDDA-F66D-1D9DBAB25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D228C1-9444-7B4F-DB54-B77F98E27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B85B47-7F4F-162F-3FF3-04D18C190B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E42017-8441-AAD4-154F-2E2B90EA29A8}"/>
              </a:ext>
            </a:extLst>
          </p:cNvPr>
          <p:cNvSpPr>
            <a:spLocks noGrp="1"/>
          </p:cNvSpPr>
          <p:nvPr>
            <p:ph type="dt" sz="half" idx="10"/>
          </p:nvPr>
        </p:nvSpPr>
        <p:spPr/>
        <p:txBody>
          <a:bodyPr/>
          <a:lstStyle/>
          <a:p>
            <a:fld id="{D9D9C918-461A-4DEC-BA9E-4B4D3FDF07B1}" type="datetimeFigureOut">
              <a:rPr lang="en-US" smtClean="0"/>
              <a:t>1/20/2025</a:t>
            </a:fld>
            <a:endParaRPr lang="en-US"/>
          </a:p>
        </p:txBody>
      </p:sp>
      <p:sp>
        <p:nvSpPr>
          <p:cNvPr id="6" name="Footer Placeholder 5">
            <a:extLst>
              <a:ext uri="{FF2B5EF4-FFF2-40B4-BE49-F238E27FC236}">
                <a16:creationId xmlns:a16="http://schemas.microsoft.com/office/drawing/2014/main" id="{0EFB5E73-7725-66B2-CAF0-91D2C9C730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73B135-134D-9663-88DD-6A4E3118EEC8}"/>
              </a:ext>
            </a:extLst>
          </p:cNvPr>
          <p:cNvSpPr>
            <a:spLocks noGrp="1"/>
          </p:cNvSpPr>
          <p:nvPr>
            <p:ph type="sldNum" sz="quarter" idx="12"/>
          </p:nvPr>
        </p:nvSpPr>
        <p:spPr/>
        <p:txBody>
          <a:bodyPr/>
          <a:lstStyle/>
          <a:p>
            <a:fld id="{295A01DD-A1F3-4852-AF49-DFFBDC429F65}" type="slidenum">
              <a:rPr lang="en-US" smtClean="0"/>
              <a:t>‹#›</a:t>
            </a:fld>
            <a:endParaRPr lang="en-US"/>
          </a:p>
        </p:txBody>
      </p:sp>
    </p:spTree>
    <p:extLst>
      <p:ext uri="{BB962C8B-B14F-4D97-AF65-F5344CB8AC3E}">
        <p14:creationId xmlns:p14="http://schemas.microsoft.com/office/powerpoint/2010/main" val="265545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EDF11E-C020-063D-2892-D6798582C9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0117233-C410-660A-5549-128FFB7B4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D9833-F59F-5DC3-DEA0-10DF8EC7F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9D9C918-461A-4DEC-BA9E-4B4D3FDF07B1}" type="datetimeFigureOut">
              <a:rPr lang="en-US" smtClean="0"/>
              <a:t>1/20/2025</a:t>
            </a:fld>
            <a:endParaRPr lang="en-US"/>
          </a:p>
        </p:txBody>
      </p:sp>
      <p:sp>
        <p:nvSpPr>
          <p:cNvPr id="5" name="Footer Placeholder 4">
            <a:extLst>
              <a:ext uri="{FF2B5EF4-FFF2-40B4-BE49-F238E27FC236}">
                <a16:creationId xmlns:a16="http://schemas.microsoft.com/office/drawing/2014/main" id="{827FCE61-85D0-9AB1-B188-B4C2A3624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C7C5EFD-FE35-C25A-568A-12602B01F2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5A01DD-A1F3-4852-AF49-DFFBDC429F65}" type="slidenum">
              <a:rPr lang="en-US" smtClean="0"/>
              <a:t>‹#›</a:t>
            </a:fld>
            <a:endParaRPr lang="en-US"/>
          </a:p>
        </p:txBody>
      </p:sp>
    </p:spTree>
    <p:extLst>
      <p:ext uri="{BB962C8B-B14F-4D97-AF65-F5344CB8AC3E}">
        <p14:creationId xmlns:p14="http://schemas.microsoft.com/office/powerpoint/2010/main" val="1739202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7B9B2-DF62-967E-7B26-401DE1F19ECD}"/>
              </a:ext>
            </a:extLst>
          </p:cNvPr>
          <p:cNvSpPr>
            <a:spLocks noGrp="1"/>
          </p:cNvSpPr>
          <p:nvPr>
            <p:ph type="ctrTitle"/>
          </p:nvPr>
        </p:nvSpPr>
        <p:spPr>
          <a:xfrm>
            <a:off x="1524000" y="0"/>
            <a:ext cx="9144000" cy="2387600"/>
          </a:xfrm>
        </p:spPr>
        <p:txBody>
          <a:bodyPr/>
          <a:lstStyle/>
          <a:p>
            <a:r>
              <a:rPr lang="en-US" dirty="0" err="1"/>
              <a:t>CardTrack</a:t>
            </a:r>
            <a:endParaRPr lang="en-US" dirty="0"/>
          </a:p>
        </p:txBody>
      </p:sp>
      <p:sp>
        <p:nvSpPr>
          <p:cNvPr id="3" name="Subtitle 2">
            <a:extLst>
              <a:ext uri="{FF2B5EF4-FFF2-40B4-BE49-F238E27FC236}">
                <a16:creationId xmlns:a16="http://schemas.microsoft.com/office/drawing/2014/main" id="{1FBBFFD1-2356-FF44-9C3D-8F12E7F95E5A}"/>
              </a:ext>
            </a:extLst>
          </p:cNvPr>
          <p:cNvSpPr>
            <a:spLocks noGrp="1"/>
          </p:cNvSpPr>
          <p:nvPr>
            <p:ph type="subTitle" idx="1"/>
          </p:nvPr>
        </p:nvSpPr>
        <p:spPr>
          <a:xfrm>
            <a:off x="1524000" y="2287587"/>
            <a:ext cx="9144000" cy="4141787"/>
          </a:xfrm>
        </p:spPr>
        <p:txBody>
          <a:bodyPr>
            <a:normAutofit lnSpcReduction="10000"/>
          </a:bodyPr>
          <a:lstStyle/>
          <a:p>
            <a:r>
              <a:rPr lang="en-US" dirty="0"/>
              <a:t>Point Park University Senior Project</a:t>
            </a:r>
          </a:p>
          <a:p>
            <a:br>
              <a:rPr lang="en-US" dirty="0"/>
            </a:br>
            <a:r>
              <a:rPr lang="en-US" dirty="0"/>
              <a:t>Collin Moore</a:t>
            </a:r>
          </a:p>
          <a:p>
            <a:br>
              <a:rPr lang="en-US" dirty="0"/>
            </a:br>
            <a:r>
              <a:rPr lang="en-US" dirty="0"/>
              <a:t>Asha </a:t>
            </a:r>
            <a:r>
              <a:rPr lang="en-US" dirty="0" err="1"/>
              <a:t>Mweene</a:t>
            </a:r>
            <a:endParaRPr lang="en-US" dirty="0"/>
          </a:p>
          <a:p>
            <a:br>
              <a:rPr lang="en-US" dirty="0"/>
            </a:br>
            <a:r>
              <a:rPr lang="en-US" dirty="0"/>
              <a:t>Eric </a:t>
            </a:r>
            <a:r>
              <a:rPr lang="en-US" dirty="0" err="1"/>
              <a:t>Perkun</a:t>
            </a:r>
            <a:endParaRPr lang="en-US" dirty="0"/>
          </a:p>
          <a:p>
            <a:br>
              <a:rPr lang="en-US" dirty="0"/>
            </a:br>
            <a:r>
              <a:rPr lang="en-US" dirty="0"/>
              <a:t>Zachary Kish</a:t>
            </a:r>
          </a:p>
          <a:p>
            <a:endParaRPr lang="en-US" dirty="0"/>
          </a:p>
          <a:p>
            <a:r>
              <a:rPr lang="en-US" dirty="0"/>
              <a:t>Daniel Harris-Jordan</a:t>
            </a:r>
          </a:p>
        </p:txBody>
      </p:sp>
    </p:spTree>
    <p:extLst>
      <p:ext uri="{BB962C8B-B14F-4D97-AF65-F5344CB8AC3E}">
        <p14:creationId xmlns:p14="http://schemas.microsoft.com/office/powerpoint/2010/main" val="187638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62AAA-BB3E-77A4-44E2-DFE186A72ACB}"/>
              </a:ext>
            </a:extLst>
          </p:cNvPr>
          <p:cNvSpPr>
            <a:spLocks noGrp="1"/>
          </p:cNvSpPr>
          <p:nvPr>
            <p:ph type="title"/>
          </p:nvPr>
        </p:nvSpPr>
        <p:spPr/>
        <p:txBody>
          <a:bodyPr/>
          <a:lstStyle/>
          <a:p>
            <a:r>
              <a:rPr lang="en-US" dirty="0"/>
              <a:t>What will the app do?</a:t>
            </a:r>
          </a:p>
        </p:txBody>
      </p:sp>
      <p:sp>
        <p:nvSpPr>
          <p:cNvPr id="3" name="Content Placeholder 2">
            <a:extLst>
              <a:ext uri="{FF2B5EF4-FFF2-40B4-BE49-F238E27FC236}">
                <a16:creationId xmlns:a16="http://schemas.microsoft.com/office/drawing/2014/main" id="{92BFF282-8AD7-6782-CED1-1F06A92B9EA9}"/>
              </a:ext>
            </a:extLst>
          </p:cNvPr>
          <p:cNvSpPr>
            <a:spLocks noGrp="1"/>
          </p:cNvSpPr>
          <p:nvPr>
            <p:ph idx="1"/>
          </p:nvPr>
        </p:nvSpPr>
        <p:spPr/>
        <p:txBody>
          <a:bodyPr/>
          <a:lstStyle/>
          <a:p>
            <a:r>
              <a:rPr lang="en-US" dirty="0"/>
              <a:t>Card Track will be your one stop shop for all your cards, take  a photo, and add it to the collection. From there our app will contact the largest retailer and give you prices on how much your card is worth. You will also be able to see your entire collection, manage that collection (add and delete), and have the ability to categorize it by what franchise or sports you are doing.</a:t>
            </a:r>
          </a:p>
        </p:txBody>
      </p:sp>
    </p:spTree>
    <p:extLst>
      <p:ext uri="{BB962C8B-B14F-4D97-AF65-F5344CB8AC3E}">
        <p14:creationId xmlns:p14="http://schemas.microsoft.com/office/powerpoint/2010/main" val="3589829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758B-DB8F-F481-2DBC-7B5D14EACC98}"/>
              </a:ext>
            </a:extLst>
          </p:cNvPr>
          <p:cNvSpPr>
            <a:spLocks noGrp="1"/>
          </p:cNvSpPr>
          <p:nvPr>
            <p:ph type="title"/>
          </p:nvPr>
        </p:nvSpPr>
        <p:spPr/>
        <p:txBody>
          <a:bodyPr/>
          <a:lstStyle/>
          <a:p>
            <a:r>
              <a:rPr lang="en-US" dirty="0"/>
              <a:t>How will this benefit the consumer?</a:t>
            </a:r>
          </a:p>
        </p:txBody>
      </p:sp>
      <p:sp>
        <p:nvSpPr>
          <p:cNvPr id="3" name="Content Placeholder 2">
            <a:extLst>
              <a:ext uri="{FF2B5EF4-FFF2-40B4-BE49-F238E27FC236}">
                <a16:creationId xmlns:a16="http://schemas.microsoft.com/office/drawing/2014/main" id="{CEA1CA6B-9AF2-28A0-95CA-83658886B438}"/>
              </a:ext>
            </a:extLst>
          </p:cNvPr>
          <p:cNvSpPr>
            <a:spLocks noGrp="1"/>
          </p:cNvSpPr>
          <p:nvPr>
            <p:ph idx="1"/>
          </p:nvPr>
        </p:nvSpPr>
        <p:spPr/>
        <p:txBody>
          <a:bodyPr vert="horz" lIns="91440" tIns="45720" rIns="91440" bIns="45720" rtlCol="0" anchor="t">
            <a:normAutofit/>
          </a:bodyPr>
          <a:lstStyle/>
          <a:p>
            <a:r>
              <a:rPr lang="en-US" dirty="0"/>
              <a:t>Everyone does not collect cards, but for the people who do this will benefit them because they will be able to see their collection wherever they go and be able to show it off. </a:t>
            </a:r>
            <a:endParaRPr lang="en-US"/>
          </a:p>
          <a:p>
            <a:r>
              <a:rPr lang="en-US" dirty="0">
                <a:solidFill>
                  <a:srgbClr val="FF0000"/>
                </a:solidFill>
              </a:rPr>
              <a:t>It will provide consumers with a way to digitally hold their cards, preventing the destruction or loss of the actual ones.</a:t>
            </a:r>
            <a:endParaRPr lang="en-US" dirty="0"/>
          </a:p>
        </p:txBody>
      </p:sp>
    </p:spTree>
    <p:extLst>
      <p:ext uri="{BB962C8B-B14F-4D97-AF65-F5344CB8AC3E}">
        <p14:creationId xmlns:p14="http://schemas.microsoft.com/office/powerpoint/2010/main" val="1118101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8523F-632A-1915-ED15-DCDDDB65247A}"/>
              </a:ext>
            </a:extLst>
          </p:cNvPr>
          <p:cNvSpPr>
            <a:spLocks noGrp="1"/>
          </p:cNvSpPr>
          <p:nvPr>
            <p:ph type="title"/>
          </p:nvPr>
        </p:nvSpPr>
        <p:spPr/>
        <p:txBody>
          <a:bodyPr/>
          <a:lstStyle/>
          <a:p>
            <a:r>
              <a:rPr lang="en-US" dirty="0"/>
              <a:t>How will this app produce profit?</a:t>
            </a:r>
          </a:p>
        </p:txBody>
      </p:sp>
      <p:sp>
        <p:nvSpPr>
          <p:cNvPr id="3" name="Content Placeholder 2">
            <a:extLst>
              <a:ext uri="{FF2B5EF4-FFF2-40B4-BE49-F238E27FC236}">
                <a16:creationId xmlns:a16="http://schemas.microsoft.com/office/drawing/2014/main" id="{70478271-2150-5139-B7C3-2F4AFE612284}"/>
              </a:ext>
            </a:extLst>
          </p:cNvPr>
          <p:cNvSpPr>
            <a:spLocks noGrp="1"/>
          </p:cNvSpPr>
          <p:nvPr>
            <p:ph idx="1"/>
          </p:nvPr>
        </p:nvSpPr>
        <p:spPr/>
        <p:txBody>
          <a:bodyPr vert="horz" lIns="91440" tIns="45720" rIns="91440" bIns="45720" rtlCol="0" anchor="t">
            <a:normAutofit/>
          </a:bodyPr>
          <a:lstStyle/>
          <a:p>
            <a:r>
              <a:rPr lang="en-US" dirty="0"/>
              <a:t>I believe we can do it one of two ways, the scummy/bad practice way where you can only input so many cards in one day, or just simply having banner ads. I think the banner ads will prove to be more useful in retaining customers instead of them seeing you can only do a limited amount and finding a different app to use. </a:t>
            </a:r>
            <a:endParaRPr lang="en-US" dirty="0">
              <a:solidFill>
                <a:srgbClr val="000000"/>
              </a:solidFill>
            </a:endParaRPr>
          </a:p>
          <a:p>
            <a:r>
              <a:rPr lang="en-US" dirty="0">
                <a:solidFill>
                  <a:srgbClr val="FF0000"/>
                </a:solidFill>
              </a:rPr>
              <a:t>Another way we could profit from this app is to implement some sort of premium extension within the app. The premium version will have a set monthly subscription cost, and will offer exclusive features for more ease-of-use, customization, and utility.</a:t>
            </a:r>
            <a:endParaRPr lang="en-US" dirty="0"/>
          </a:p>
        </p:txBody>
      </p:sp>
    </p:spTree>
    <p:extLst>
      <p:ext uri="{BB962C8B-B14F-4D97-AF65-F5344CB8AC3E}">
        <p14:creationId xmlns:p14="http://schemas.microsoft.com/office/powerpoint/2010/main" val="39866769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225</Words>
  <Application>Microsoft Office PowerPoint</Application>
  <PresentationFormat>Widescreen</PresentationFormat>
  <Paragraphs>14</Paragraphs>
  <Slides>4</Slides>
  <Notes>0</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CardTrack</vt:lpstr>
      <vt:lpstr>What will the app do?</vt:lpstr>
      <vt:lpstr>How will this benefit the consumer?</vt:lpstr>
      <vt:lpstr>How will this app produce profit?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KILLER KEEMSTAR</dc:creator>
  <cp:lastModifiedBy>KILLER KEEMSTAR</cp:lastModifiedBy>
  <cp:revision>35</cp:revision>
  <dcterms:created xsi:type="dcterms:W3CDTF">2025-01-14T17:37:14Z</dcterms:created>
  <dcterms:modified xsi:type="dcterms:W3CDTF">2025-01-20T20:34:21Z</dcterms:modified>
</cp:coreProperties>
</file>