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07"/>
    <p:restoredTop sz="96327"/>
  </p:normalViewPr>
  <p:slideViewPr>
    <p:cSldViewPr snapToGrid="0">
      <p:cViewPr varScale="1">
        <p:scale>
          <a:sx n="128" d="100"/>
          <a:sy n="128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CE7A-14BC-353C-B24F-F938186D3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3B9CE-35AA-9C2C-46AF-00B920388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2573C-2D01-8D5E-73E8-51175475C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C56C-FB64-DE43-BDC2-12660D65A4F5}" type="datetimeFigureOut">
              <a:rPr lang="en-NL" smtClean="0"/>
              <a:t>18/04/2024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AF9DE-9224-E784-4A52-86FE9FC19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A117C-1549-2E0A-F9C9-EC1FC489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D1C5-15EF-0247-B957-F303D8263E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5933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F037-C6F7-E450-24B8-BD519616E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672B6-B2E1-78CB-DB9C-70D5ADABE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43FF3-4C15-B16D-4D04-14536AAE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C56C-FB64-DE43-BDC2-12660D65A4F5}" type="datetimeFigureOut">
              <a:rPr lang="en-NL" smtClean="0"/>
              <a:t>18/04/2024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F65ED-5404-6B2B-05F2-94D7E451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19376-CE39-1913-88B4-06337700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D1C5-15EF-0247-B957-F303D8263E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3956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CF964E-D9FF-F45F-46FC-AF7F8BCB4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F96DA-754D-05E1-757B-064564273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BB083-AA19-5D3C-93B6-622D9E063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C56C-FB64-DE43-BDC2-12660D65A4F5}" type="datetimeFigureOut">
              <a:rPr lang="en-NL" smtClean="0"/>
              <a:t>18/04/2024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2E871-981F-DD49-3E80-C8EAA58D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51C8B-D407-6D30-53D9-0CF128B9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D1C5-15EF-0247-B957-F303D8263E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9476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6F6A-434B-6D48-5092-6D14F530C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33E17-C9FE-5E6B-2394-0763B5DE4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0D0D4-5B3A-AAAB-AACC-7CA3CAE3A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C56C-FB64-DE43-BDC2-12660D65A4F5}" type="datetimeFigureOut">
              <a:rPr lang="en-NL" smtClean="0"/>
              <a:t>18/04/2024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FD4EF-EB26-6CDA-E712-43A418030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ED9EB-9567-D9B6-E6D8-EC3476E5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D1C5-15EF-0247-B957-F303D8263E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305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F2D65-A49C-73D9-5CC1-EDC5245BB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E013A-9737-0400-C383-9E27DE7B6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3AF69-CB45-CF66-D82B-ECB7BBF3D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C56C-FB64-DE43-BDC2-12660D65A4F5}" type="datetimeFigureOut">
              <a:rPr lang="en-NL" smtClean="0"/>
              <a:t>18/04/2024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2E4D7-FF4F-B2F5-8E1E-91AF3F03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E95C7-9489-C7E6-41BB-10839C1B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D1C5-15EF-0247-B957-F303D8263E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50457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CDB62-D9A4-2094-8B01-6A1143CA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48281-9E87-DF85-E72F-AA672B59D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9F4F3-CD8E-282D-FC03-6971210EB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E2C86-86D5-18A1-E695-A6E0DE61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C56C-FB64-DE43-BDC2-12660D65A4F5}" type="datetimeFigureOut">
              <a:rPr lang="en-NL" smtClean="0"/>
              <a:t>18/04/2024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457F4-3DF7-9410-AC82-361536E97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0351B-8374-B7D1-BD2F-466AF3CD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D1C5-15EF-0247-B957-F303D8263E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23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0A036-AE62-3D7B-23B9-6199A3C1B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00EF9-D8A0-CD3B-45DE-3CA26B204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D33C9-95D9-D82F-10B7-735C5B9FC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D3E40C-C823-4A0D-037A-02901B570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9B07BF-B985-2033-00D1-16139CB6F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072033-35D6-4438-7FE5-7ACF5D7E6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C56C-FB64-DE43-BDC2-12660D65A4F5}" type="datetimeFigureOut">
              <a:rPr lang="en-NL" smtClean="0"/>
              <a:t>18/04/2024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304D84-B934-FC28-3798-CD073B65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DE0B1F-B7D2-625C-7BDA-4E11EF3D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D1C5-15EF-0247-B957-F303D8263E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5964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E6EB-20E5-D214-E3D3-D1E71F917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1E9BF-0E6A-9389-2961-40A795C14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C56C-FB64-DE43-BDC2-12660D65A4F5}" type="datetimeFigureOut">
              <a:rPr lang="en-NL" smtClean="0"/>
              <a:t>18/04/2024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13C68-BD30-32F7-5997-988EF24C2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E896E-A378-6467-8C7E-985D3821C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D1C5-15EF-0247-B957-F303D8263E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8732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E82B9-AE27-17EF-9E0E-8F0C796DD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C56C-FB64-DE43-BDC2-12660D65A4F5}" type="datetimeFigureOut">
              <a:rPr lang="en-NL" smtClean="0"/>
              <a:t>18/04/2024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144BE-1A46-6C9C-4C47-8915C748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0D602-E461-8C08-5B13-BC08D678A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D1C5-15EF-0247-B957-F303D8263E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679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81AC6-69F9-1F28-3F73-7A442C5CB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E4C64-5F84-F0CA-4F59-A5356CAD5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3DFA7B-B6D5-C02B-A07F-6C035AE92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93CCA-B27F-823E-CD41-D6E7FC97B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C56C-FB64-DE43-BDC2-12660D65A4F5}" type="datetimeFigureOut">
              <a:rPr lang="en-NL" smtClean="0"/>
              <a:t>18/04/2024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8365C-62DC-2F87-48AE-14695E77A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B8B9F-180C-9995-64BB-2B1CD9EE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D1C5-15EF-0247-B957-F303D8263E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9292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D689B-9B3D-529A-48B5-B5B919EF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EC4DB2-EC82-9236-D1CC-9788A13FC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00A6A-3F4C-939C-F950-74FD3F897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7F1FC-E250-C401-FC19-6554C39AE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C56C-FB64-DE43-BDC2-12660D65A4F5}" type="datetimeFigureOut">
              <a:rPr lang="en-NL" smtClean="0"/>
              <a:t>18/04/2024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8239C-615A-F151-762D-79AE6B28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A74AC-1CA7-3975-8D0E-8FF58730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3D1C5-15EF-0247-B957-F303D8263E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1664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530903-B116-FA08-14B4-371B64ECF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61EC2-E056-413C-0729-D64FEF2E5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CDD95-1161-416F-DB5C-EB86C8F89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FC56C-FB64-DE43-BDC2-12660D65A4F5}" type="datetimeFigureOut">
              <a:rPr lang="en-NL" smtClean="0"/>
              <a:t>18/04/2024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F51B6-4726-40A2-3D03-8D89FAD90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A097A-64C3-EDC0-8AC7-2A0700C38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3D1C5-15EF-0247-B957-F303D8263EF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373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>
            <a:extLst>
              <a:ext uri="{FF2B5EF4-FFF2-40B4-BE49-F238E27FC236}">
                <a16:creationId xmlns:a16="http://schemas.microsoft.com/office/drawing/2014/main" id="{78BD06ED-7A3D-BF22-B120-2205A352D092}"/>
              </a:ext>
            </a:extLst>
          </p:cNvPr>
          <p:cNvSpPr/>
          <p:nvPr/>
        </p:nvSpPr>
        <p:spPr>
          <a:xfrm>
            <a:off x="7832035" y="1425180"/>
            <a:ext cx="2513399" cy="17255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400" dirty="0"/>
              <a:t>AMDEX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A30B6AE-56D5-7A82-D1C7-4CC8C112E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568968"/>
              </p:ext>
            </p:extLst>
          </p:nvPr>
        </p:nvGraphicFramePr>
        <p:xfrm>
          <a:off x="1488936" y="863562"/>
          <a:ext cx="9043299" cy="46610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4433">
                  <a:extLst>
                    <a:ext uri="{9D8B030D-6E8A-4147-A177-3AD203B41FA5}">
                      <a16:colId xmlns:a16="http://schemas.microsoft.com/office/drawing/2014/main" val="2868527173"/>
                    </a:ext>
                  </a:extLst>
                </a:gridCol>
                <a:gridCol w="3014433">
                  <a:extLst>
                    <a:ext uri="{9D8B030D-6E8A-4147-A177-3AD203B41FA5}">
                      <a16:colId xmlns:a16="http://schemas.microsoft.com/office/drawing/2014/main" val="1586121846"/>
                    </a:ext>
                  </a:extLst>
                </a:gridCol>
                <a:gridCol w="3014433">
                  <a:extLst>
                    <a:ext uri="{9D8B030D-6E8A-4147-A177-3AD203B41FA5}">
                      <a16:colId xmlns:a16="http://schemas.microsoft.com/office/drawing/2014/main" val="4266783701"/>
                    </a:ext>
                  </a:extLst>
                </a:gridCol>
              </a:tblGrid>
              <a:tr h="4661054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947250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0CB10E8-A37D-FD90-097E-536DEDB2A382}"/>
              </a:ext>
            </a:extLst>
          </p:cNvPr>
          <p:cNvSpPr/>
          <p:nvPr/>
        </p:nvSpPr>
        <p:spPr>
          <a:xfrm>
            <a:off x="1846559" y="1678214"/>
            <a:ext cx="713449" cy="5178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2409905-3FA7-DADD-FE22-492F83CCC927}"/>
              </a:ext>
            </a:extLst>
          </p:cNvPr>
          <p:cNvSpPr/>
          <p:nvPr/>
        </p:nvSpPr>
        <p:spPr>
          <a:xfrm>
            <a:off x="3293685" y="1678214"/>
            <a:ext cx="713449" cy="5178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5A0F17-D105-715E-4570-0E9C6FE818D4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560008" y="1937160"/>
            <a:ext cx="73367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9BD2DF6-A000-9769-1E61-4BF162304A62}"/>
              </a:ext>
            </a:extLst>
          </p:cNvPr>
          <p:cNvGrpSpPr/>
          <p:nvPr/>
        </p:nvGrpSpPr>
        <p:grpSpPr>
          <a:xfrm>
            <a:off x="4714625" y="1678214"/>
            <a:ext cx="2702737" cy="1286224"/>
            <a:chOff x="4696078" y="1540650"/>
            <a:chExt cx="2702737" cy="1286224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1E13A03B-6EE4-AF89-DFB9-9E9377026AFD}"/>
                </a:ext>
              </a:extLst>
            </p:cNvPr>
            <p:cNvSpPr/>
            <p:nvPr/>
          </p:nvSpPr>
          <p:spPr>
            <a:xfrm>
              <a:off x="4696078" y="1540651"/>
              <a:ext cx="713449" cy="51789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9C7BE76-9A5F-447A-5DF5-14021816DCFF}"/>
                </a:ext>
              </a:extLst>
            </p:cNvPr>
            <p:cNvSpPr/>
            <p:nvPr/>
          </p:nvSpPr>
          <p:spPr>
            <a:xfrm>
              <a:off x="6685365" y="1540650"/>
              <a:ext cx="713449" cy="51789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290ED9E-9DBD-F9BD-41E8-044875417B3B}"/>
                </a:ext>
              </a:extLst>
            </p:cNvPr>
            <p:cNvCxnSpPr>
              <a:cxnSpLocks/>
              <a:stCxn id="9" idx="3"/>
              <a:endCxn id="15" idx="2"/>
            </p:cNvCxnSpPr>
            <p:nvPr/>
          </p:nvCxnSpPr>
          <p:spPr>
            <a:xfrm>
              <a:off x="5409527" y="1799597"/>
              <a:ext cx="248153" cy="364142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341FFE0-E26B-159D-8F80-6FA97FA4D403}"/>
                </a:ext>
              </a:extLst>
            </p:cNvPr>
            <p:cNvSpPr/>
            <p:nvPr/>
          </p:nvSpPr>
          <p:spPr>
            <a:xfrm>
              <a:off x="4696078" y="2308983"/>
              <a:ext cx="713449" cy="51789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56F0241E-D4B5-91F9-F9A4-528B5DF6004C}"/>
                </a:ext>
              </a:extLst>
            </p:cNvPr>
            <p:cNvSpPr/>
            <p:nvPr/>
          </p:nvSpPr>
          <p:spPr>
            <a:xfrm>
              <a:off x="6685366" y="2308983"/>
              <a:ext cx="713449" cy="51789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E85457-3937-8CBB-7F2C-EFFCA4A82022}"/>
                </a:ext>
              </a:extLst>
            </p:cNvPr>
            <p:cNvCxnSpPr>
              <a:cxnSpLocks/>
              <a:stCxn id="12" idx="3"/>
              <a:endCxn id="15" idx="2"/>
            </p:cNvCxnSpPr>
            <p:nvPr/>
          </p:nvCxnSpPr>
          <p:spPr>
            <a:xfrm flipV="1">
              <a:off x="5409527" y="2163739"/>
              <a:ext cx="248153" cy="40419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F46A5B8-69ED-3539-2307-619AC6A7AC43}"/>
                </a:ext>
              </a:extLst>
            </p:cNvPr>
            <p:cNvSpPr/>
            <p:nvPr/>
          </p:nvSpPr>
          <p:spPr>
            <a:xfrm>
              <a:off x="5657680" y="1799597"/>
              <a:ext cx="779533" cy="72828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Plat-form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FDD37B7-C2F4-3E14-329B-E76E6E88EABC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6437213" y="1799596"/>
              <a:ext cx="248152" cy="364143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3B8B90B-2774-C6C4-2D95-6C0F9D702384}"/>
                </a:ext>
              </a:extLst>
            </p:cNvPr>
            <p:cNvCxnSpPr>
              <a:cxnSpLocks/>
              <a:stCxn id="13" idx="1"/>
              <a:endCxn id="15" idx="6"/>
            </p:cNvCxnSpPr>
            <p:nvPr/>
          </p:nvCxnSpPr>
          <p:spPr>
            <a:xfrm flipH="1" flipV="1">
              <a:off x="6437213" y="2163739"/>
              <a:ext cx="248153" cy="40419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02EA36F9-3AD6-6C05-F496-34CCAF5FCF42}"/>
              </a:ext>
            </a:extLst>
          </p:cNvPr>
          <p:cNvSpPr/>
          <p:nvPr/>
        </p:nvSpPr>
        <p:spPr>
          <a:xfrm>
            <a:off x="7730699" y="1767666"/>
            <a:ext cx="713449" cy="5178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5A9CBD0-0753-FAEA-2329-5A9BF7B6B803}"/>
              </a:ext>
            </a:extLst>
          </p:cNvPr>
          <p:cNvSpPr/>
          <p:nvPr/>
        </p:nvSpPr>
        <p:spPr>
          <a:xfrm>
            <a:off x="9719986" y="1777604"/>
            <a:ext cx="713449" cy="5178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D089C0D-146C-825D-D8E4-C8919C14926C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>
            <a:off x="8087424" y="2285557"/>
            <a:ext cx="0" cy="25044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51CB90B2-0C0B-FA81-B3C9-780D295DD154}"/>
              </a:ext>
            </a:extLst>
          </p:cNvPr>
          <p:cNvSpPr/>
          <p:nvPr/>
        </p:nvSpPr>
        <p:spPr>
          <a:xfrm>
            <a:off x="7730699" y="2535998"/>
            <a:ext cx="713449" cy="5178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7C3FF795-245B-FCE7-2C38-7406DF3AF67F}"/>
              </a:ext>
            </a:extLst>
          </p:cNvPr>
          <p:cNvSpPr/>
          <p:nvPr/>
        </p:nvSpPr>
        <p:spPr>
          <a:xfrm>
            <a:off x="9719987" y="2545937"/>
            <a:ext cx="713449" cy="5178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64BD90E-CB07-0180-35F3-79CC2C3FF55D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8444148" y="2794944"/>
            <a:ext cx="1275839" cy="993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CAF344F-BAFE-7256-F11D-6091215C6317}"/>
              </a:ext>
            </a:extLst>
          </p:cNvPr>
          <p:cNvCxnSpPr>
            <a:cxnSpLocks/>
            <a:stCxn id="39" idx="1"/>
            <a:endCxn id="41" idx="3"/>
          </p:cNvCxnSpPr>
          <p:nvPr/>
        </p:nvCxnSpPr>
        <p:spPr>
          <a:xfrm flipH="1">
            <a:off x="8444148" y="2036550"/>
            <a:ext cx="1275838" cy="75839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4D27F98-B266-C082-6CCD-AF30EECAE39D}"/>
              </a:ext>
            </a:extLst>
          </p:cNvPr>
          <p:cNvCxnSpPr>
            <a:cxnSpLocks/>
            <a:stCxn id="42" idx="0"/>
            <a:endCxn id="39" idx="2"/>
          </p:cNvCxnSpPr>
          <p:nvPr/>
        </p:nvCxnSpPr>
        <p:spPr>
          <a:xfrm flipH="1" flipV="1">
            <a:off x="10076711" y="2295495"/>
            <a:ext cx="1" cy="25044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2C9F45C-424C-E4E6-5013-060B3D137242}"/>
              </a:ext>
            </a:extLst>
          </p:cNvPr>
          <p:cNvCxnSpPr>
            <a:cxnSpLocks/>
            <a:stCxn id="39" idx="1"/>
            <a:endCxn id="38" idx="3"/>
          </p:cNvCxnSpPr>
          <p:nvPr/>
        </p:nvCxnSpPr>
        <p:spPr>
          <a:xfrm flipH="1" flipV="1">
            <a:off x="8444148" y="2026612"/>
            <a:ext cx="1275838" cy="993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BCE98B9-4030-F661-D37F-3E9D5356DA02}"/>
              </a:ext>
            </a:extLst>
          </p:cNvPr>
          <p:cNvCxnSpPr>
            <a:cxnSpLocks/>
            <a:stCxn id="42" idx="1"/>
            <a:endCxn id="38" idx="3"/>
          </p:cNvCxnSpPr>
          <p:nvPr/>
        </p:nvCxnSpPr>
        <p:spPr>
          <a:xfrm flipH="1" flipV="1">
            <a:off x="8444148" y="2026612"/>
            <a:ext cx="1275839" cy="77827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299E5E7-AAE9-0959-61FD-689DD6E07298}"/>
              </a:ext>
            </a:extLst>
          </p:cNvPr>
          <p:cNvSpPr txBox="1"/>
          <p:nvPr/>
        </p:nvSpPr>
        <p:spPr>
          <a:xfrm>
            <a:off x="4032607" y="173589"/>
            <a:ext cx="3955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Exchange Models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5B91AE5F-2855-F5EE-DF3B-D5588DAB4172}"/>
              </a:ext>
            </a:extLst>
          </p:cNvPr>
          <p:cNvSpPr/>
          <p:nvPr/>
        </p:nvSpPr>
        <p:spPr>
          <a:xfrm>
            <a:off x="2497410" y="976871"/>
            <a:ext cx="858873" cy="5178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Limited</a:t>
            </a:r>
            <a:br>
              <a:rPr lang="en-GB" sz="1600" dirty="0"/>
            </a:br>
            <a:r>
              <a:rPr lang="en-GB" sz="1600" dirty="0"/>
              <a:t>Scale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3A84683A-4E65-DA2D-4070-69BF7AAA8B48}"/>
              </a:ext>
            </a:extLst>
          </p:cNvPr>
          <p:cNvSpPr/>
          <p:nvPr/>
        </p:nvSpPr>
        <p:spPr>
          <a:xfrm>
            <a:off x="5327875" y="976871"/>
            <a:ext cx="1365418" cy="5178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Platform Aggregators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EB9CC932-541A-514E-B41B-1DB5ACC0E413}"/>
              </a:ext>
            </a:extLst>
          </p:cNvPr>
          <p:cNvSpPr/>
          <p:nvPr/>
        </p:nvSpPr>
        <p:spPr>
          <a:xfrm>
            <a:off x="8317282" y="985644"/>
            <a:ext cx="1529569" cy="5178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Decentral</a:t>
            </a:r>
            <a:br>
              <a:rPr lang="en-GB" sz="1600" dirty="0"/>
            </a:br>
            <a:r>
              <a:rPr lang="en-GB" sz="1600" dirty="0"/>
              <a:t>marketplaces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04CF19E-2143-A812-CF29-C70407FD5ABA}"/>
              </a:ext>
            </a:extLst>
          </p:cNvPr>
          <p:cNvSpPr txBox="1"/>
          <p:nvPr/>
        </p:nvSpPr>
        <p:spPr>
          <a:xfrm>
            <a:off x="1846559" y="3519717"/>
            <a:ext cx="2449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Trusted partners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Known data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Mutual trust that data is not re-sold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A2E468E-6112-DF36-59D5-635B190639BB}"/>
              </a:ext>
            </a:extLst>
          </p:cNvPr>
          <p:cNvSpPr txBox="1"/>
          <p:nvPr/>
        </p:nvSpPr>
        <p:spPr>
          <a:xfrm>
            <a:off x="4714625" y="3476845"/>
            <a:ext cx="24492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 control on data after placing on the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only accessible through the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Platform has its own marketplace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01979A7-E80B-1937-6CBA-7B2AFF5D2661}"/>
              </a:ext>
            </a:extLst>
          </p:cNvPr>
          <p:cNvSpPr txBox="1"/>
          <p:nvPr/>
        </p:nvSpPr>
        <p:spPr>
          <a:xfrm>
            <a:off x="7756427" y="3493291"/>
            <a:ext cx="28456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Participants create their own agreements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Everyone controls their own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AMDEX ensures security with interactions and computations</a:t>
            </a:r>
          </a:p>
        </p:txBody>
      </p:sp>
    </p:spTree>
    <p:extLst>
      <p:ext uri="{BB962C8B-B14F-4D97-AF65-F5344CB8AC3E}">
        <p14:creationId xmlns:p14="http://schemas.microsoft.com/office/powerpoint/2010/main" val="1286176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72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Jorrit Stutterheim</dc:creator>
  <cp:lastModifiedBy>ext-cn-jstutterheim</cp:lastModifiedBy>
  <cp:revision>14</cp:revision>
  <dcterms:created xsi:type="dcterms:W3CDTF">2023-01-11T08:18:14Z</dcterms:created>
  <dcterms:modified xsi:type="dcterms:W3CDTF">2024-04-18T14:53:47Z</dcterms:modified>
</cp:coreProperties>
</file>