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5296a0d16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5296a0d16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296a0d16_8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5296a0d16_8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296a0d1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296a0d1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5296a0d16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5296a0d16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5296a0d16_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5296a0d16_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5296a0d16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5296a0d16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296a0d16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5296a0d16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296a0d16_7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5296a0d16_7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5296a0d16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5296a0d16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5296a0d16_8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5296a0d16_8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e3c24f3d2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e3c24f3d2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296a0d16_7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296a0d16_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5296a0d16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5296a0d16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5296a0d16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5296a0d16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5296a0d1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5296a0d1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5296a0d1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5296a0d1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5296a0d16_8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5296a0d16_8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e3c24f3d2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e3c24f3d2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e3c24f3d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e3c24f3d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296a0d1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296a0d1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5296a0d16_8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5296a0d16_8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5296a0d16_8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5296a0d16_8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296a0d16_8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296a0d16_8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5296a0d16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5296a0d16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3c24f3d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e3c24f3d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Calibration Services Inc.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41"/>
            <a:ext cx="8123100" cy="14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411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 Barger, </a:t>
            </a:r>
            <a:r>
              <a:rPr lang="en"/>
              <a:t>Collin Switzer, Jake Rice, Prince Brooks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Database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275" y="1121825"/>
            <a:ext cx="295845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Script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step in our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Excel Spreadsheet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table we used @dummy variables to pass over columns we did not want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Named columns where we did require that columns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Tedious/Time Consuming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Script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2700"/>
            <a:ext cx="13648525" cy="2427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/ Login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Salted &amp; Hashed Password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 be added once signed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limitations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Page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Vs. Advanced 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 Tables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Machinery, Job Sites, Contacts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Machinery, Job Sites, Contacts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+ Delete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Bulletin Board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Paper bulletin board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Posted on wall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 marked with bingo dauber by office </a:t>
            </a:r>
            <a:r>
              <a:rPr lang="en"/>
              <a:t>administrator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Bulletin Board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609873" y="2118873"/>
            <a:ext cx="3793628" cy="18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3457434" y="2122937"/>
            <a:ext cx="3809454" cy="1851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Bulletin Board</a:t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 rotWithShape="1">
          <a:blip r:embed="rId3">
            <a:alphaModFix/>
          </a:blip>
          <a:srcRect b="47279" l="-1200" r="39635" t="0"/>
          <a:stretch/>
        </p:blipFill>
        <p:spPr>
          <a:xfrm>
            <a:off x="152400" y="1296525"/>
            <a:ext cx="8012926" cy="319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Bulletin Context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Taken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Order Typed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Order Copied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Done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Certs Done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from Last Meeting 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utilized javascript to add customer to  bulletin board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not display by month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not deal with database records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Company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Calibration Services Inc. </a:t>
            </a:r>
            <a:r>
              <a:rPr lang="en"/>
              <a:t>is an on-site and in-house calibration firm specializing in calibration, and service of mechanical testing devices.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services to 11 US states, territories, and Canada.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Calibrate in excess of 1000 machines for clients per year.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Implement?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fields to customer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Correspond with Unique Identifier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Taken, Work Order Typed, Etc.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Bulletin Board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/ Front End View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view by month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mark progress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Displays current months bulletin board on load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Schedule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Meant to be given to technicians  to keep track of what they need to do while on a tour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 to each technician and different each week of the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Gives a quick overview of where each tech has to visit that week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Accomplished Goals</a:t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Converted Works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database host (phpMyAdmin)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functional front end database view (CRUD)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functional Bulletin Board (Update Progress)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Weekly Schedule to assign Technicians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Security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Solicitation letter messaging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Order document back up.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C.S.I. Demo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the old Microsoft Works database into a more modern solution for the company’s future generations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Database full of </a:t>
            </a:r>
            <a:r>
              <a:rPr lang="en"/>
              <a:t>redundancies/incomplete data/no headings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is outdated/No longer maintained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physical mediums to track progress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5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Goals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we absolutely had to accomplish.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and host Works database on mySQL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need for physical progress trackers (Bulletin Board/Weekly Schedule)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 Goals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Revising of weekly schedule/bulletin board.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they are for/ what info is displayed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Solicitation letters and send them to clients.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Backup</a:t>
            </a:r>
            <a:r>
              <a:rPr lang="en"/>
              <a:t> versions of work orders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Implemented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HTML/CSS/Javascript/PHP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DataTables, JQuery, Bootstrap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Xampp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phpMyAdmin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Conversion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Works to Libre-Office, save as Excel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column meanings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script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MYSQL Database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Customers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Job Sites, Contacts, Machinery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Customer 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 to be used by other pages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Description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Tax Info, status, scheduling, date </a:t>
            </a:r>
            <a:r>
              <a:rPr lang="en" sz="1800"/>
              <a:t>acquired, solicitation info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Job Site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Contact, phone, address, hours, directions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Contact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Name, department, phone, fax, email, billing info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Machinery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MD, Range, Pricing Info, Serial Number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